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4" d="100"/>
          <a:sy n="104" d="100"/>
        </p:scale>
        <p:origin x="228" y="1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9" name="Title 8"/>
          <p:cNvSpPr>
            <a:spLocks noGrp="1"/>
          </p:cNvSpPr>
          <p:nvPr>
            <p:ph type="ctrTitle"/>
          </p:nvPr>
        </p:nvSpPr>
        <p:spPr>
          <a:xfrm>
            <a:off x="711200" y="1371600"/>
            <a:ext cx="10468864"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en-US"/>
              <a:t>Click to edit Master title style</a:t>
            </a:r>
          </a:p>
        </p:txBody>
      </p:sp>
      <p:sp>
        <p:nvSpPr>
          <p:cNvPr id="17" name="Subtitle 16"/>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4" name="Date Placeholder 29">
            <a:extLst>
              <a:ext uri="{FF2B5EF4-FFF2-40B4-BE49-F238E27FC236}">
                <a16:creationId xmlns:a16="http://schemas.microsoft.com/office/drawing/2014/main" id="{10F728FD-0DA0-4B4E-996D-DFB9D595D2BD}"/>
              </a:ext>
            </a:extLst>
          </p:cNvPr>
          <p:cNvSpPr>
            <a:spLocks noGrp="1"/>
          </p:cNvSpPr>
          <p:nvPr>
            <p:ph type="dt" sz="half" idx="10"/>
          </p:nvPr>
        </p:nvSpPr>
        <p:spPr/>
        <p:txBody>
          <a:bodyPr/>
          <a:lstStyle>
            <a:lvl1pPr>
              <a:defRPr/>
            </a:lvl1pPr>
          </a:lstStyle>
          <a:p>
            <a:fld id="{80F170CF-CE33-4B03-BE71-28D44790F454}" type="datetimeFigureOut">
              <a:rPr lang="en-GB" smtClean="0"/>
              <a:t>30/10/2020</a:t>
            </a:fld>
            <a:endParaRPr lang="en-GB"/>
          </a:p>
        </p:txBody>
      </p:sp>
      <p:sp>
        <p:nvSpPr>
          <p:cNvPr id="5" name="Footer Placeholder 18">
            <a:extLst>
              <a:ext uri="{FF2B5EF4-FFF2-40B4-BE49-F238E27FC236}">
                <a16:creationId xmlns:a16="http://schemas.microsoft.com/office/drawing/2014/main" id="{783573D9-78F6-4B32-B13E-6D047C531622}"/>
              </a:ext>
            </a:extLst>
          </p:cNvPr>
          <p:cNvSpPr>
            <a:spLocks noGrp="1"/>
          </p:cNvSpPr>
          <p:nvPr>
            <p:ph type="ftr" sz="quarter" idx="11"/>
          </p:nvPr>
        </p:nvSpPr>
        <p:spPr/>
        <p:txBody>
          <a:bodyPr/>
          <a:lstStyle>
            <a:lvl1pPr>
              <a:defRPr/>
            </a:lvl1pPr>
          </a:lstStyle>
          <a:p>
            <a:endParaRPr lang="en-GB"/>
          </a:p>
        </p:txBody>
      </p:sp>
      <p:sp>
        <p:nvSpPr>
          <p:cNvPr id="6" name="Slide Number Placeholder 26">
            <a:extLst>
              <a:ext uri="{FF2B5EF4-FFF2-40B4-BE49-F238E27FC236}">
                <a16:creationId xmlns:a16="http://schemas.microsoft.com/office/drawing/2014/main" id="{6E541B23-8FC9-4F4C-92DE-7F3DD1AD8F61}"/>
              </a:ext>
            </a:extLst>
          </p:cNvPr>
          <p:cNvSpPr>
            <a:spLocks noGrp="1"/>
          </p:cNvSpPr>
          <p:nvPr>
            <p:ph type="sldNum" sz="quarter" idx="12"/>
          </p:nvPr>
        </p:nvSpPr>
        <p:spPr/>
        <p:txBody>
          <a:bodyPr/>
          <a:lstStyle>
            <a:lvl1pPr>
              <a:defRPr>
                <a:solidFill>
                  <a:srgbClr val="D1EAEE"/>
                </a:solidFill>
              </a:defRPr>
            </a:lvl1pPr>
          </a:lstStyle>
          <a:p>
            <a:fld id="{76E48B9E-D734-46C9-AE3C-E8F8559EABB7}" type="slidenum">
              <a:rPr lang="en-GB" smtClean="0"/>
              <a:t>‹#›</a:t>
            </a:fld>
            <a:endParaRPr lang="en-GB"/>
          </a:p>
        </p:txBody>
      </p:sp>
    </p:spTree>
    <p:extLst>
      <p:ext uri="{BB962C8B-B14F-4D97-AF65-F5344CB8AC3E}">
        <p14:creationId xmlns:p14="http://schemas.microsoft.com/office/powerpoint/2010/main" val="196952512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a:extLst>
              <a:ext uri="{FF2B5EF4-FFF2-40B4-BE49-F238E27FC236}">
                <a16:creationId xmlns:a16="http://schemas.microsoft.com/office/drawing/2014/main" id="{722F42BC-813C-48FF-93A9-01EDCA52CC87}"/>
              </a:ext>
            </a:extLst>
          </p:cNvPr>
          <p:cNvSpPr>
            <a:spLocks noGrp="1"/>
          </p:cNvSpPr>
          <p:nvPr>
            <p:ph type="dt" sz="half" idx="10"/>
          </p:nvPr>
        </p:nvSpPr>
        <p:spPr/>
        <p:txBody>
          <a:bodyPr/>
          <a:lstStyle>
            <a:lvl1pPr>
              <a:defRPr/>
            </a:lvl1pPr>
          </a:lstStyle>
          <a:p>
            <a:fld id="{80F170CF-CE33-4B03-BE71-28D44790F454}" type="datetimeFigureOut">
              <a:rPr lang="en-GB" smtClean="0"/>
              <a:t>30/10/2020</a:t>
            </a:fld>
            <a:endParaRPr lang="en-GB"/>
          </a:p>
        </p:txBody>
      </p:sp>
      <p:sp>
        <p:nvSpPr>
          <p:cNvPr id="5" name="Footer Placeholder 21">
            <a:extLst>
              <a:ext uri="{FF2B5EF4-FFF2-40B4-BE49-F238E27FC236}">
                <a16:creationId xmlns:a16="http://schemas.microsoft.com/office/drawing/2014/main" id="{6ED11DB9-2FF3-4B28-AC81-85DEE3C3FEA4}"/>
              </a:ext>
            </a:extLst>
          </p:cNvPr>
          <p:cNvSpPr>
            <a:spLocks noGrp="1"/>
          </p:cNvSpPr>
          <p:nvPr>
            <p:ph type="ftr" sz="quarter" idx="11"/>
          </p:nvPr>
        </p:nvSpPr>
        <p:spPr/>
        <p:txBody>
          <a:bodyPr/>
          <a:lstStyle>
            <a:lvl1pPr>
              <a:defRPr/>
            </a:lvl1pPr>
          </a:lstStyle>
          <a:p>
            <a:endParaRPr lang="en-GB"/>
          </a:p>
        </p:txBody>
      </p:sp>
      <p:sp>
        <p:nvSpPr>
          <p:cNvPr id="6" name="Slide Number Placeholder 17">
            <a:extLst>
              <a:ext uri="{FF2B5EF4-FFF2-40B4-BE49-F238E27FC236}">
                <a16:creationId xmlns:a16="http://schemas.microsoft.com/office/drawing/2014/main" id="{4DE96827-3678-4516-94FA-A9BADA32AA46}"/>
              </a:ext>
            </a:extLst>
          </p:cNvPr>
          <p:cNvSpPr>
            <a:spLocks noGrp="1"/>
          </p:cNvSpPr>
          <p:nvPr>
            <p:ph type="sldNum" sz="quarter" idx="12"/>
          </p:nvPr>
        </p:nvSpPr>
        <p:spPr/>
        <p:txBody>
          <a:bodyPr/>
          <a:lstStyle>
            <a:lvl1pPr>
              <a:defRPr/>
            </a:lvl1pPr>
          </a:lstStyle>
          <a:p>
            <a:fld id="{76E48B9E-D734-46C9-AE3C-E8F8559EABB7}" type="slidenum">
              <a:rPr lang="en-GB" smtClean="0"/>
              <a:t>‹#›</a:t>
            </a:fld>
            <a:endParaRPr lang="en-GB"/>
          </a:p>
        </p:txBody>
      </p:sp>
    </p:spTree>
    <p:extLst>
      <p:ext uri="{BB962C8B-B14F-4D97-AF65-F5344CB8AC3E}">
        <p14:creationId xmlns:p14="http://schemas.microsoft.com/office/powerpoint/2010/main" val="38466206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914402"/>
            <a:ext cx="2743200" cy="52117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914402"/>
            <a:ext cx="8026400" cy="52117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a:extLst>
              <a:ext uri="{FF2B5EF4-FFF2-40B4-BE49-F238E27FC236}">
                <a16:creationId xmlns:a16="http://schemas.microsoft.com/office/drawing/2014/main" id="{107B6AD0-5B19-4009-BBAE-50B15BB3BD13}"/>
              </a:ext>
            </a:extLst>
          </p:cNvPr>
          <p:cNvSpPr>
            <a:spLocks noGrp="1"/>
          </p:cNvSpPr>
          <p:nvPr>
            <p:ph type="dt" sz="half" idx="10"/>
          </p:nvPr>
        </p:nvSpPr>
        <p:spPr/>
        <p:txBody>
          <a:bodyPr/>
          <a:lstStyle>
            <a:lvl1pPr>
              <a:defRPr/>
            </a:lvl1pPr>
          </a:lstStyle>
          <a:p>
            <a:fld id="{80F170CF-CE33-4B03-BE71-28D44790F454}" type="datetimeFigureOut">
              <a:rPr lang="en-GB" smtClean="0"/>
              <a:t>30/10/2020</a:t>
            </a:fld>
            <a:endParaRPr lang="en-GB"/>
          </a:p>
        </p:txBody>
      </p:sp>
      <p:sp>
        <p:nvSpPr>
          <p:cNvPr id="5" name="Footer Placeholder 21">
            <a:extLst>
              <a:ext uri="{FF2B5EF4-FFF2-40B4-BE49-F238E27FC236}">
                <a16:creationId xmlns:a16="http://schemas.microsoft.com/office/drawing/2014/main" id="{2F46628A-B1C4-4ECF-82BA-51EF7CD578AF}"/>
              </a:ext>
            </a:extLst>
          </p:cNvPr>
          <p:cNvSpPr>
            <a:spLocks noGrp="1"/>
          </p:cNvSpPr>
          <p:nvPr>
            <p:ph type="ftr" sz="quarter" idx="11"/>
          </p:nvPr>
        </p:nvSpPr>
        <p:spPr/>
        <p:txBody>
          <a:bodyPr/>
          <a:lstStyle>
            <a:lvl1pPr>
              <a:defRPr/>
            </a:lvl1pPr>
          </a:lstStyle>
          <a:p>
            <a:endParaRPr lang="en-GB"/>
          </a:p>
        </p:txBody>
      </p:sp>
      <p:sp>
        <p:nvSpPr>
          <p:cNvPr id="6" name="Slide Number Placeholder 17">
            <a:extLst>
              <a:ext uri="{FF2B5EF4-FFF2-40B4-BE49-F238E27FC236}">
                <a16:creationId xmlns:a16="http://schemas.microsoft.com/office/drawing/2014/main" id="{D6AF05C8-6418-49E6-90C1-2A31E727223E}"/>
              </a:ext>
            </a:extLst>
          </p:cNvPr>
          <p:cNvSpPr>
            <a:spLocks noGrp="1"/>
          </p:cNvSpPr>
          <p:nvPr>
            <p:ph type="sldNum" sz="quarter" idx="12"/>
          </p:nvPr>
        </p:nvSpPr>
        <p:spPr/>
        <p:txBody>
          <a:bodyPr/>
          <a:lstStyle>
            <a:lvl1pPr>
              <a:defRPr/>
            </a:lvl1pPr>
          </a:lstStyle>
          <a:p>
            <a:fld id="{76E48B9E-D734-46C9-AE3C-E8F8559EABB7}" type="slidenum">
              <a:rPr lang="en-GB" smtClean="0"/>
              <a:t>‹#›</a:t>
            </a:fld>
            <a:endParaRPr lang="en-GB"/>
          </a:p>
        </p:txBody>
      </p:sp>
    </p:spTree>
    <p:extLst>
      <p:ext uri="{BB962C8B-B14F-4D97-AF65-F5344CB8AC3E}">
        <p14:creationId xmlns:p14="http://schemas.microsoft.com/office/powerpoint/2010/main" val="1790833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a:extLst>
              <a:ext uri="{FF2B5EF4-FFF2-40B4-BE49-F238E27FC236}">
                <a16:creationId xmlns:a16="http://schemas.microsoft.com/office/drawing/2014/main" id="{63CA8159-41A7-4048-80AF-AAE5446C67D2}"/>
              </a:ext>
            </a:extLst>
          </p:cNvPr>
          <p:cNvSpPr>
            <a:spLocks noGrp="1"/>
          </p:cNvSpPr>
          <p:nvPr>
            <p:ph type="dt" sz="half" idx="10"/>
          </p:nvPr>
        </p:nvSpPr>
        <p:spPr/>
        <p:txBody>
          <a:bodyPr/>
          <a:lstStyle>
            <a:lvl1pPr>
              <a:defRPr/>
            </a:lvl1pPr>
          </a:lstStyle>
          <a:p>
            <a:fld id="{80F170CF-CE33-4B03-BE71-28D44790F454}" type="datetimeFigureOut">
              <a:rPr lang="en-GB" smtClean="0"/>
              <a:t>30/10/2020</a:t>
            </a:fld>
            <a:endParaRPr lang="en-GB"/>
          </a:p>
        </p:txBody>
      </p:sp>
      <p:sp>
        <p:nvSpPr>
          <p:cNvPr id="5" name="Footer Placeholder 21">
            <a:extLst>
              <a:ext uri="{FF2B5EF4-FFF2-40B4-BE49-F238E27FC236}">
                <a16:creationId xmlns:a16="http://schemas.microsoft.com/office/drawing/2014/main" id="{2A7D9D64-3D26-45D7-B051-B58D5CD60E49}"/>
              </a:ext>
            </a:extLst>
          </p:cNvPr>
          <p:cNvSpPr>
            <a:spLocks noGrp="1"/>
          </p:cNvSpPr>
          <p:nvPr>
            <p:ph type="ftr" sz="quarter" idx="11"/>
          </p:nvPr>
        </p:nvSpPr>
        <p:spPr/>
        <p:txBody>
          <a:bodyPr/>
          <a:lstStyle>
            <a:lvl1pPr>
              <a:defRPr/>
            </a:lvl1pPr>
          </a:lstStyle>
          <a:p>
            <a:endParaRPr lang="en-GB"/>
          </a:p>
        </p:txBody>
      </p:sp>
      <p:sp>
        <p:nvSpPr>
          <p:cNvPr id="6" name="Slide Number Placeholder 17">
            <a:extLst>
              <a:ext uri="{FF2B5EF4-FFF2-40B4-BE49-F238E27FC236}">
                <a16:creationId xmlns:a16="http://schemas.microsoft.com/office/drawing/2014/main" id="{F9C099E4-4A08-4F04-A9BA-E6FF40D32705}"/>
              </a:ext>
            </a:extLst>
          </p:cNvPr>
          <p:cNvSpPr>
            <a:spLocks noGrp="1"/>
          </p:cNvSpPr>
          <p:nvPr>
            <p:ph type="sldNum" sz="quarter" idx="12"/>
          </p:nvPr>
        </p:nvSpPr>
        <p:spPr/>
        <p:txBody>
          <a:bodyPr/>
          <a:lstStyle>
            <a:lvl1pPr>
              <a:defRPr/>
            </a:lvl1pPr>
          </a:lstStyle>
          <a:p>
            <a:fld id="{76E48B9E-D734-46C9-AE3C-E8F8559EABB7}" type="slidenum">
              <a:rPr lang="en-GB" smtClean="0"/>
              <a:t>‹#›</a:t>
            </a:fld>
            <a:endParaRPr lang="en-GB"/>
          </a:p>
        </p:txBody>
      </p:sp>
    </p:spTree>
    <p:extLst>
      <p:ext uri="{BB962C8B-B14F-4D97-AF65-F5344CB8AC3E}">
        <p14:creationId xmlns:p14="http://schemas.microsoft.com/office/powerpoint/2010/main" val="37881003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07136" y="1316736"/>
            <a:ext cx="103632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en-US"/>
              <a:t>Click to edit Master title style</a:t>
            </a:r>
          </a:p>
        </p:txBody>
      </p:sp>
      <p:sp>
        <p:nvSpPr>
          <p:cNvPr id="3" name="Text Placeholder 2"/>
          <p:cNvSpPr>
            <a:spLocks noGrp="1"/>
          </p:cNvSpPr>
          <p:nvPr>
            <p:ph type="body" idx="1"/>
          </p:nvPr>
        </p:nvSpPr>
        <p:spPr>
          <a:xfrm>
            <a:off x="707136" y="2704664"/>
            <a:ext cx="103632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4" name="Date Placeholder 3">
            <a:extLst>
              <a:ext uri="{FF2B5EF4-FFF2-40B4-BE49-F238E27FC236}">
                <a16:creationId xmlns:a16="http://schemas.microsoft.com/office/drawing/2014/main" id="{1B9EC8CF-77F2-4764-AC17-24ECBBFC09EC}"/>
              </a:ext>
            </a:extLst>
          </p:cNvPr>
          <p:cNvSpPr>
            <a:spLocks noGrp="1"/>
          </p:cNvSpPr>
          <p:nvPr>
            <p:ph type="dt" sz="half" idx="10"/>
          </p:nvPr>
        </p:nvSpPr>
        <p:spPr/>
        <p:txBody>
          <a:bodyPr/>
          <a:lstStyle>
            <a:lvl1pPr>
              <a:defRPr/>
            </a:lvl1pPr>
          </a:lstStyle>
          <a:p>
            <a:fld id="{80F170CF-CE33-4B03-BE71-28D44790F454}" type="datetimeFigureOut">
              <a:rPr lang="en-GB" smtClean="0"/>
              <a:t>30/10/2020</a:t>
            </a:fld>
            <a:endParaRPr lang="en-GB"/>
          </a:p>
        </p:txBody>
      </p:sp>
      <p:sp>
        <p:nvSpPr>
          <p:cNvPr id="5" name="Footer Placeholder 4">
            <a:extLst>
              <a:ext uri="{FF2B5EF4-FFF2-40B4-BE49-F238E27FC236}">
                <a16:creationId xmlns:a16="http://schemas.microsoft.com/office/drawing/2014/main" id="{C1AC1DCE-F01F-4D9A-A219-B27B83F69C49}"/>
              </a:ext>
            </a:extLst>
          </p:cNvPr>
          <p:cNvSpPr>
            <a:spLocks noGrp="1"/>
          </p:cNvSpPr>
          <p:nvPr>
            <p:ph type="ftr" sz="quarter" idx="11"/>
          </p:nvPr>
        </p:nvSpPr>
        <p:spPr/>
        <p:txBody>
          <a:bodyPr/>
          <a:lstStyle>
            <a:lvl1pPr>
              <a:defRPr/>
            </a:lvl1pPr>
          </a:lstStyle>
          <a:p>
            <a:endParaRPr lang="en-GB"/>
          </a:p>
        </p:txBody>
      </p:sp>
      <p:sp>
        <p:nvSpPr>
          <p:cNvPr id="6" name="Slide Number Placeholder 5">
            <a:extLst>
              <a:ext uri="{FF2B5EF4-FFF2-40B4-BE49-F238E27FC236}">
                <a16:creationId xmlns:a16="http://schemas.microsoft.com/office/drawing/2014/main" id="{FF7D64C0-104C-4DD0-94CE-531632BAFBB8}"/>
              </a:ext>
            </a:extLst>
          </p:cNvPr>
          <p:cNvSpPr>
            <a:spLocks noGrp="1"/>
          </p:cNvSpPr>
          <p:nvPr>
            <p:ph type="sldNum" sz="quarter" idx="12"/>
          </p:nvPr>
        </p:nvSpPr>
        <p:spPr/>
        <p:txBody>
          <a:bodyPr/>
          <a:lstStyle>
            <a:lvl1pPr>
              <a:defRPr>
                <a:solidFill>
                  <a:srgbClr val="D1EAEE"/>
                </a:solidFill>
              </a:defRPr>
            </a:lvl1pPr>
          </a:lstStyle>
          <a:p>
            <a:fld id="{76E48B9E-D734-46C9-AE3C-E8F8559EABB7}" type="slidenum">
              <a:rPr lang="en-GB" smtClean="0"/>
              <a:t>‹#›</a:t>
            </a:fld>
            <a:endParaRPr lang="en-GB"/>
          </a:p>
        </p:txBody>
      </p:sp>
    </p:spTree>
    <p:extLst>
      <p:ext uri="{BB962C8B-B14F-4D97-AF65-F5344CB8AC3E}">
        <p14:creationId xmlns:p14="http://schemas.microsoft.com/office/powerpoint/2010/main" val="189976998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a:lstStyle/>
          <a:p>
            <a:r>
              <a:rPr lang="en-US"/>
              <a:t>Click to edit Master title style</a:t>
            </a:r>
          </a:p>
        </p:txBody>
      </p:sp>
      <p:sp>
        <p:nvSpPr>
          <p:cNvPr id="3" name="Content Placeholder 2"/>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9">
            <a:extLst>
              <a:ext uri="{FF2B5EF4-FFF2-40B4-BE49-F238E27FC236}">
                <a16:creationId xmlns:a16="http://schemas.microsoft.com/office/drawing/2014/main" id="{64571CBF-CB98-4D07-BCA8-421BD91FD288}"/>
              </a:ext>
            </a:extLst>
          </p:cNvPr>
          <p:cNvSpPr>
            <a:spLocks noGrp="1"/>
          </p:cNvSpPr>
          <p:nvPr>
            <p:ph type="dt" sz="half" idx="10"/>
          </p:nvPr>
        </p:nvSpPr>
        <p:spPr/>
        <p:txBody>
          <a:bodyPr/>
          <a:lstStyle>
            <a:lvl1pPr>
              <a:defRPr/>
            </a:lvl1pPr>
          </a:lstStyle>
          <a:p>
            <a:fld id="{80F170CF-CE33-4B03-BE71-28D44790F454}" type="datetimeFigureOut">
              <a:rPr lang="en-GB" smtClean="0"/>
              <a:t>30/10/2020</a:t>
            </a:fld>
            <a:endParaRPr lang="en-GB"/>
          </a:p>
        </p:txBody>
      </p:sp>
      <p:sp>
        <p:nvSpPr>
          <p:cNvPr id="6" name="Footer Placeholder 21">
            <a:extLst>
              <a:ext uri="{FF2B5EF4-FFF2-40B4-BE49-F238E27FC236}">
                <a16:creationId xmlns:a16="http://schemas.microsoft.com/office/drawing/2014/main" id="{D4F258D2-290C-4A54-989A-1BB7A255B94E}"/>
              </a:ext>
            </a:extLst>
          </p:cNvPr>
          <p:cNvSpPr>
            <a:spLocks noGrp="1"/>
          </p:cNvSpPr>
          <p:nvPr>
            <p:ph type="ftr" sz="quarter" idx="11"/>
          </p:nvPr>
        </p:nvSpPr>
        <p:spPr/>
        <p:txBody>
          <a:bodyPr/>
          <a:lstStyle>
            <a:lvl1pPr>
              <a:defRPr/>
            </a:lvl1pPr>
          </a:lstStyle>
          <a:p>
            <a:endParaRPr lang="en-GB"/>
          </a:p>
        </p:txBody>
      </p:sp>
      <p:sp>
        <p:nvSpPr>
          <p:cNvPr id="7" name="Slide Number Placeholder 17">
            <a:extLst>
              <a:ext uri="{FF2B5EF4-FFF2-40B4-BE49-F238E27FC236}">
                <a16:creationId xmlns:a16="http://schemas.microsoft.com/office/drawing/2014/main" id="{35CC3CD5-117D-4B9F-B024-52441EF0A376}"/>
              </a:ext>
            </a:extLst>
          </p:cNvPr>
          <p:cNvSpPr>
            <a:spLocks noGrp="1"/>
          </p:cNvSpPr>
          <p:nvPr>
            <p:ph type="sldNum" sz="quarter" idx="12"/>
          </p:nvPr>
        </p:nvSpPr>
        <p:spPr/>
        <p:txBody>
          <a:bodyPr/>
          <a:lstStyle>
            <a:lvl1pPr>
              <a:defRPr/>
            </a:lvl1pPr>
          </a:lstStyle>
          <a:p>
            <a:fld id="{76E48B9E-D734-46C9-AE3C-E8F8559EABB7}" type="slidenum">
              <a:rPr lang="en-GB" smtClean="0"/>
              <a:t>‹#›</a:t>
            </a:fld>
            <a:endParaRPr lang="en-GB"/>
          </a:p>
        </p:txBody>
      </p:sp>
    </p:spTree>
    <p:extLst>
      <p:ext uri="{BB962C8B-B14F-4D97-AF65-F5344CB8AC3E}">
        <p14:creationId xmlns:p14="http://schemas.microsoft.com/office/powerpoint/2010/main" val="42351783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6193368" y="1859758"/>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5" name="Content Placeholder 4"/>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9">
            <a:extLst>
              <a:ext uri="{FF2B5EF4-FFF2-40B4-BE49-F238E27FC236}">
                <a16:creationId xmlns:a16="http://schemas.microsoft.com/office/drawing/2014/main" id="{1EDFAE01-0AE3-4C93-9787-3CB152330D41}"/>
              </a:ext>
            </a:extLst>
          </p:cNvPr>
          <p:cNvSpPr>
            <a:spLocks noGrp="1"/>
          </p:cNvSpPr>
          <p:nvPr>
            <p:ph type="dt" sz="half" idx="10"/>
          </p:nvPr>
        </p:nvSpPr>
        <p:spPr/>
        <p:txBody>
          <a:bodyPr/>
          <a:lstStyle>
            <a:lvl1pPr>
              <a:defRPr/>
            </a:lvl1pPr>
          </a:lstStyle>
          <a:p>
            <a:fld id="{80F170CF-CE33-4B03-BE71-28D44790F454}" type="datetimeFigureOut">
              <a:rPr lang="en-GB" smtClean="0"/>
              <a:t>30/10/2020</a:t>
            </a:fld>
            <a:endParaRPr lang="en-GB"/>
          </a:p>
        </p:txBody>
      </p:sp>
      <p:sp>
        <p:nvSpPr>
          <p:cNvPr id="8" name="Footer Placeholder 21">
            <a:extLst>
              <a:ext uri="{FF2B5EF4-FFF2-40B4-BE49-F238E27FC236}">
                <a16:creationId xmlns:a16="http://schemas.microsoft.com/office/drawing/2014/main" id="{25F514C3-EF21-4D6C-881B-212F21978160}"/>
              </a:ext>
            </a:extLst>
          </p:cNvPr>
          <p:cNvSpPr>
            <a:spLocks noGrp="1"/>
          </p:cNvSpPr>
          <p:nvPr>
            <p:ph type="ftr" sz="quarter" idx="11"/>
          </p:nvPr>
        </p:nvSpPr>
        <p:spPr/>
        <p:txBody>
          <a:bodyPr/>
          <a:lstStyle>
            <a:lvl1pPr>
              <a:defRPr/>
            </a:lvl1pPr>
          </a:lstStyle>
          <a:p>
            <a:endParaRPr lang="en-GB"/>
          </a:p>
        </p:txBody>
      </p:sp>
      <p:sp>
        <p:nvSpPr>
          <p:cNvPr id="9" name="Slide Number Placeholder 17">
            <a:extLst>
              <a:ext uri="{FF2B5EF4-FFF2-40B4-BE49-F238E27FC236}">
                <a16:creationId xmlns:a16="http://schemas.microsoft.com/office/drawing/2014/main" id="{8322DD7A-26A6-48B6-B024-710963BCF9A7}"/>
              </a:ext>
            </a:extLst>
          </p:cNvPr>
          <p:cNvSpPr>
            <a:spLocks noGrp="1"/>
          </p:cNvSpPr>
          <p:nvPr>
            <p:ph type="sldNum" sz="quarter" idx="12"/>
          </p:nvPr>
        </p:nvSpPr>
        <p:spPr/>
        <p:txBody>
          <a:bodyPr/>
          <a:lstStyle>
            <a:lvl1pPr>
              <a:defRPr/>
            </a:lvl1pPr>
          </a:lstStyle>
          <a:p>
            <a:fld id="{76E48B9E-D734-46C9-AE3C-E8F8559EABB7}" type="slidenum">
              <a:rPr lang="en-GB" smtClean="0"/>
              <a:t>‹#›</a:t>
            </a:fld>
            <a:endParaRPr lang="en-GB"/>
          </a:p>
        </p:txBody>
      </p:sp>
    </p:spTree>
    <p:extLst>
      <p:ext uri="{BB962C8B-B14F-4D97-AF65-F5344CB8AC3E}">
        <p14:creationId xmlns:p14="http://schemas.microsoft.com/office/powerpoint/2010/main" val="17570559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10744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en-US"/>
              <a:t>Click to edit Master title style</a:t>
            </a:r>
          </a:p>
        </p:txBody>
      </p:sp>
      <p:sp>
        <p:nvSpPr>
          <p:cNvPr id="3" name="Date Placeholder 9">
            <a:extLst>
              <a:ext uri="{FF2B5EF4-FFF2-40B4-BE49-F238E27FC236}">
                <a16:creationId xmlns:a16="http://schemas.microsoft.com/office/drawing/2014/main" id="{8EC93377-DEDC-41BA-9295-35C0F1C58B4E}"/>
              </a:ext>
            </a:extLst>
          </p:cNvPr>
          <p:cNvSpPr>
            <a:spLocks noGrp="1"/>
          </p:cNvSpPr>
          <p:nvPr>
            <p:ph type="dt" sz="half" idx="10"/>
          </p:nvPr>
        </p:nvSpPr>
        <p:spPr/>
        <p:txBody>
          <a:bodyPr/>
          <a:lstStyle>
            <a:lvl1pPr>
              <a:defRPr/>
            </a:lvl1pPr>
          </a:lstStyle>
          <a:p>
            <a:fld id="{80F170CF-CE33-4B03-BE71-28D44790F454}" type="datetimeFigureOut">
              <a:rPr lang="en-GB" smtClean="0"/>
              <a:t>30/10/2020</a:t>
            </a:fld>
            <a:endParaRPr lang="en-GB"/>
          </a:p>
        </p:txBody>
      </p:sp>
      <p:sp>
        <p:nvSpPr>
          <p:cNvPr id="4" name="Footer Placeholder 21">
            <a:extLst>
              <a:ext uri="{FF2B5EF4-FFF2-40B4-BE49-F238E27FC236}">
                <a16:creationId xmlns:a16="http://schemas.microsoft.com/office/drawing/2014/main" id="{E9FFC1AC-DFCD-45D6-A466-6EBC6CD122B2}"/>
              </a:ext>
            </a:extLst>
          </p:cNvPr>
          <p:cNvSpPr>
            <a:spLocks noGrp="1"/>
          </p:cNvSpPr>
          <p:nvPr>
            <p:ph type="ftr" sz="quarter" idx="11"/>
          </p:nvPr>
        </p:nvSpPr>
        <p:spPr/>
        <p:txBody>
          <a:bodyPr/>
          <a:lstStyle>
            <a:lvl1pPr>
              <a:defRPr/>
            </a:lvl1pPr>
          </a:lstStyle>
          <a:p>
            <a:endParaRPr lang="en-GB"/>
          </a:p>
        </p:txBody>
      </p:sp>
      <p:sp>
        <p:nvSpPr>
          <p:cNvPr id="5" name="Slide Number Placeholder 17">
            <a:extLst>
              <a:ext uri="{FF2B5EF4-FFF2-40B4-BE49-F238E27FC236}">
                <a16:creationId xmlns:a16="http://schemas.microsoft.com/office/drawing/2014/main" id="{E8A362CE-CE74-4A37-80C7-D58192C665BD}"/>
              </a:ext>
            </a:extLst>
          </p:cNvPr>
          <p:cNvSpPr>
            <a:spLocks noGrp="1"/>
          </p:cNvSpPr>
          <p:nvPr>
            <p:ph type="sldNum" sz="quarter" idx="12"/>
          </p:nvPr>
        </p:nvSpPr>
        <p:spPr/>
        <p:txBody>
          <a:bodyPr/>
          <a:lstStyle>
            <a:lvl1pPr>
              <a:defRPr/>
            </a:lvl1pPr>
          </a:lstStyle>
          <a:p>
            <a:fld id="{76E48B9E-D734-46C9-AE3C-E8F8559EABB7}" type="slidenum">
              <a:rPr lang="en-GB" smtClean="0"/>
              <a:t>‹#›</a:t>
            </a:fld>
            <a:endParaRPr lang="en-GB"/>
          </a:p>
        </p:txBody>
      </p:sp>
    </p:spTree>
    <p:extLst>
      <p:ext uri="{BB962C8B-B14F-4D97-AF65-F5344CB8AC3E}">
        <p14:creationId xmlns:p14="http://schemas.microsoft.com/office/powerpoint/2010/main" val="3834754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a:extLst>
              <a:ext uri="{FF2B5EF4-FFF2-40B4-BE49-F238E27FC236}">
                <a16:creationId xmlns:a16="http://schemas.microsoft.com/office/drawing/2014/main" id="{9DCD1E99-9C50-4E59-BE20-8F5A250EFF2C}"/>
              </a:ext>
            </a:extLst>
          </p:cNvPr>
          <p:cNvSpPr>
            <a:spLocks noGrp="1"/>
          </p:cNvSpPr>
          <p:nvPr>
            <p:ph type="dt" sz="half" idx="10"/>
          </p:nvPr>
        </p:nvSpPr>
        <p:spPr/>
        <p:txBody>
          <a:bodyPr/>
          <a:lstStyle>
            <a:lvl1pPr>
              <a:defRPr/>
            </a:lvl1pPr>
          </a:lstStyle>
          <a:p>
            <a:fld id="{80F170CF-CE33-4B03-BE71-28D44790F454}" type="datetimeFigureOut">
              <a:rPr lang="en-GB" smtClean="0"/>
              <a:t>30/10/2020</a:t>
            </a:fld>
            <a:endParaRPr lang="en-GB"/>
          </a:p>
        </p:txBody>
      </p:sp>
      <p:sp>
        <p:nvSpPr>
          <p:cNvPr id="3" name="Footer Placeholder 21">
            <a:extLst>
              <a:ext uri="{FF2B5EF4-FFF2-40B4-BE49-F238E27FC236}">
                <a16:creationId xmlns:a16="http://schemas.microsoft.com/office/drawing/2014/main" id="{4C4508F2-84A7-4B9E-AD68-16F583F53273}"/>
              </a:ext>
            </a:extLst>
          </p:cNvPr>
          <p:cNvSpPr>
            <a:spLocks noGrp="1"/>
          </p:cNvSpPr>
          <p:nvPr>
            <p:ph type="ftr" sz="quarter" idx="11"/>
          </p:nvPr>
        </p:nvSpPr>
        <p:spPr/>
        <p:txBody>
          <a:bodyPr/>
          <a:lstStyle>
            <a:lvl1pPr>
              <a:defRPr/>
            </a:lvl1pPr>
          </a:lstStyle>
          <a:p>
            <a:endParaRPr lang="en-GB"/>
          </a:p>
        </p:txBody>
      </p:sp>
      <p:sp>
        <p:nvSpPr>
          <p:cNvPr id="4" name="Slide Number Placeholder 17">
            <a:extLst>
              <a:ext uri="{FF2B5EF4-FFF2-40B4-BE49-F238E27FC236}">
                <a16:creationId xmlns:a16="http://schemas.microsoft.com/office/drawing/2014/main" id="{40F2CC2D-F49D-4C07-B262-9F13C03155A3}"/>
              </a:ext>
            </a:extLst>
          </p:cNvPr>
          <p:cNvSpPr>
            <a:spLocks noGrp="1"/>
          </p:cNvSpPr>
          <p:nvPr>
            <p:ph type="sldNum" sz="quarter" idx="12"/>
          </p:nvPr>
        </p:nvSpPr>
        <p:spPr/>
        <p:txBody>
          <a:bodyPr/>
          <a:lstStyle>
            <a:lvl1pPr>
              <a:defRPr/>
            </a:lvl1pPr>
          </a:lstStyle>
          <a:p>
            <a:fld id="{76E48B9E-D734-46C9-AE3C-E8F8559EABB7}" type="slidenum">
              <a:rPr lang="en-GB" smtClean="0"/>
              <a:t>‹#›</a:t>
            </a:fld>
            <a:endParaRPr lang="en-GB"/>
          </a:p>
        </p:txBody>
      </p:sp>
    </p:spTree>
    <p:extLst>
      <p:ext uri="{BB962C8B-B14F-4D97-AF65-F5344CB8AC3E}">
        <p14:creationId xmlns:p14="http://schemas.microsoft.com/office/powerpoint/2010/main" val="33247828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514352"/>
            <a:ext cx="36576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en-US"/>
              <a:t>Click to edit Master title style</a:t>
            </a:r>
          </a:p>
        </p:txBody>
      </p:sp>
      <p:sp>
        <p:nvSpPr>
          <p:cNvPr id="3" name="Text Placeholder 2"/>
          <p:cNvSpPr>
            <a:spLocks noGrp="1"/>
          </p:cNvSpPr>
          <p:nvPr>
            <p:ph type="body" idx="2"/>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en-US"/>
              <a:t>Click to edit Master text styles</a:t>
            </a:r>
          </a:p>
        </p:txBody>
      </p:sp>
      <p:sp>
        <p:nvSpPr>
          <p:cNvPr id="4" name="Content Placeholder 3"/>
          <p:cNvSpPr>
            <a:spLocks noGrp="1"/>
          </p:cNvSpPr>
          <p:nvPr>
            <p:ph sz="half" idx="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9">
            <a:extLst>
              <a:ext uri="{FF2B5EF4-FFF2-40B4-BE49-F238E27FC236}">
                <a16:creationId xmlns:a16="http://schemas.microsoft.com/office/drawing/2014/main" id="{65E34058-79E9-4CC5-8A9F-E666060CBFC0}"/>
              </a:ext>
            </a:extLst>
          </p:cNvPr>
          <p:cNvSpPr>
            <a:spLocks noGrp="1"/>
          </p:cNvSpPr>
          <p:nvPr>
            <p:ph type="dt" sz="half" idx="10"/>
          </p:nvPr>
        </p:nvSpPr>
        <p:spPr/>
        <p:txBody>
          <a:bodyPr/>
          <a:lstStyle>
            <a:lvl1pPr>
              <a:defRPr/>
            </a:lvl1pPr>
          </a:lstStyle>
          <a:p>
            <a:fld id="{80F170CF-CE33-4B03-BE71-28D44790F454}" type="datetimeFigureOut">
              <a:rPr lang="en-GB" smtClean="0"/>
              <a:t>30/10/2020</a:t>
            </a:fld>
            <a:endParaRPr lang="en-GB"/>
          </a:p>
        </p:txBody>
      </p:sp>
      <p:sp>
        <p:nvSpPr>
          <p:cNvPr id="6" name="Footer Placeholder 21">
            <a:extLst>
              <a:ext uri="{FF2B5EF4-FFF2-40B4-BE49-F238E27FC236}">
                <a16:creationId xmlns:a16="http://schemas.microsoft.com/office/drawing/2014/main" id="{A3519958-29C9-46B1-9388-EF1832CD9392}"/>
              </a:ext>
            </a:extLst>
          </p:cNvPr>
          <p:cNvSpPr>
            <a:spLocks noGrp="1"/>
          </p:cNvSpPr>
          <p:nvPr>
            <p:ph type="ftr" sz="quarter" idx="11"/>
          </p:nvPr>
        </p:nvSpPr>
        <p:spPr/>
        <p:txBody>
          <a:bodyPr/>
          <a:lstStyle>
            <a:lvl1pPr>
              <a:defRPr/>
            </a:lvl1pPr>
          </a:lstStyle>
          <a:p>
            <a:endParaRPr lang="en-GB"/>
          </a:p>
        </p:txBody>
      </p:sp>
      <p:sp>
        <p:nvSpPr>
          <p:cNvPr id="7" name="Slide Number Placeholder 17">
            <a:extLst>
              <a:ext uri="{FF2B5EF4-FFF2-40B4-BE49-F238E27FC236}">
                <a16:creationId xmlns:a16="http://schemas.microsoft.com/office/drawing/2014/main" id="{B786B777-8199-42E8-8FB6-EF4BCC97E2AB}"/>
              </a:ext>
            </a:extLst>
          </p:cNvPr>
          <p:cNvSpPr>
            <a:spLocks noGrp="1"/>
          </p:cNvSpPr>
          <p:nvPr>
            <p:ph type="sldNum" sz="quarter" idx="12"/>
          </p:nvPr>
        </p:nvSpPr>
        <p:spPr/>
        <p:txBody>
          <a:bodyPr/>
          <a:lstStyle>
            <a:lvl1pPr>
              <a:defRPr/>
            </a:lvl1pPr>
          </a:lstStyle>
          <a:p>
            <a:fld id="{76E48B9E-D734-46C9-AE3C-E8F8559EABB7}" type="slidenum">
              <a:rPr lang="en-GB" smtClean="0"/>
              <a:t>‹#›</a:t>
            </a:fld>
            <a:endParaRPr lang="en-GB"/>
          </a:p>
        </p:txBody>
      </p:sp>
    </p:spTree>
    <p:extLst>
      <p:ext uri="{BB962C8B-B14F-4D97-AF65-F5344CB8AC3E}">
        <p14:creationId xmlns:p14="http://schemas.microsoft.com/office/powerpoint/2010/main" val="18098742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nip and Round Single Corner Rectangle 13">
            <a:extLst>
              <a:ext uri="{FF2B5EF4-FFF2-40B4-BE49-F238E27FC236}">
                <a16:creationId xmlns:a16="http://schemas.microsoft.com/office/drawing/2014/main" id="{4DEDDA9E-73A9-4ABC-A966-27CE07B754C9}"/>
              </a:ext>
            </a:extLst>
          </p:cNvPr>
          <p:cNvSpPr/>
          <p:nvPr/>
        </p:nvSpPr>
        <p:spPr>
          <a:xfrm rot="420000" flipV="1">
            <a:off x="4220633" y="1108075"/>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800"/>
          </a:p>
        </p:txBody>
      </p:sp>
      <p:sp>
        <p:nvSpPr>
          <p:cNvPr id="6" name="Right Triangle 5">
            <a:extLst>
              <a:ext uri="{FF2B5EF4-FFF2-40B4-BE49-F238E27FC236}">
                <a16:creationId xmlns:a16="http://schemas.microsoft.com/office/drawing/2014/main" id="{F92BFD16-CC07-4169-A5AE-639956601F3B}"/>
              </a:ext>
            </a:extLst>
          </p:cNvPr>
          <p:cNvSpPr/>
          <p:nvPr/>
        </p:nvSpPr>
        <p:spPr>
          <a:xfrm rot="420000" flipV="1">
            <a:off x="10672234" y="5359401"/>
            <a:ext cx="207433"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800"/>
          </a:p>
        </p:txBody>
      </p:sp>
      <p:sp>
        <p:nvSpPr>
          <p:cNvPr id="7" name="Freeform 15">
            <a:extLst>
              <a:ext uri="{FF2B5EF4-FFF2-40B4-BE49-F238E27FC236}">
                <a16:creationId xmlns:a16="http://schemas.microsoft.com/office/drawing/2014/main" id="{7987271C-82D6-4BF9-8CF3-90A02AC30BE8}"/>
              </a:ext>
            </a:extLst>
          </p:cNvPr>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eaLnBrk="1" fontAlgn="auto" hangingPunct="1">
              <a:spcBef>
                <a:spcPts val="0"/>
              </a:spcBef>
              <a:spcAft>
                <a:spcPts val="0"/>
              </a:spcAft>
              <a:defRPr/>
            </a:pPr>
            <a:endParaRPr lang="en-US" sz="1800">
              <a:latin typeface="+mn-lt"/>
              <a:cs typeface="+mn-cs"/>
            </a:endParaRPr>
          </a:p>
        </p:txBody>
      </p:sp>
      <p:sp>
        <p:nvSpPr>
          <p:cNvPr id="8" name="Freeform 16">
            <a:extLst>
              <a:ext uri="{FF2B5EF4-FFF2-40B4-BE49-F238E27FC236}">
                <a16:creationId xmlns:a16="http://schemas.microsoft.com/office/drawing/2014/main" id="{B279E6AA-509C-4F35-93BB-19ED5B90AD7F}"/>
              </a:ext>
            </a:extLst>
          </p:cNvPr>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eaLnBrk="1" fontAlgn="auto" hangingPunct="1">
              <a:spcBef>
                <a:spcPts val="0"/>
              </a:spcBef>
              <a:spcAft>
                <a:spcPts val="0"/>
              </a:spcAft>
              <a:defRPr/>
            </a:pPr>
            <a:endParaRPr lang="en-US" sz="1800">
              <a:latin typeface="+mn-lt"/>
              <a:cs typeface="+mn-cs"/>
            </a:endParaRPr>
          </a:p>
        </p:txBody>
      </p:sp>
      <p:sp>
        <p:nvSpPr>
          <p:cNvPr id="2" name="Title 1"/>
          <p:cNvSpPr>
            <a:spLocks noGrp="1"/>
          </p:cNvSpPr>
          <p:nvPr>
            <p:ph type="title"/>
          </p:nvPr>
        </p:nvSpPr>
        <p:spPr>
          <a:xfrm>
            <a:off x="812800" y="1176997"/>
            <a:ext cx="2950464" cy="1582621"/>
          </a:xfrm>
        </p:spPr>
        <p:txBody>
          <a:bodyPr lIns="45720" rIns="45720" bIns="45720"/>
          <a:lstStyle>
            <a:lvl1pPr algn="l">
              <a:buNone/>
              <a:defRPr sz="2000" b="1">
                <a:solidFill>
                  <a:schemeClr val="tx2"/>
                </a:solidFill>
              </a:defRPr>
            </a:lvl1pPr>
          </a:lstStyle>
          <a:p>
            <a:r>
              <a:rPr lang="en-US"/>
              <a:t>Click to edit Master title style</a:t>
            </a:r>
          </a:p>
        </p:txBody>
      </p:sp>
      <p:sp>
        <p:nvSpPr>
          <p:cNvPr id="4" name="Text Placeholder 3"/>
          <p:cNvSpPr>
            <a:spLocks noGrp="1"/>
          </p:cNvSpPr>
          <p:nvPr>
            <p:ph type="body" sz="half" idx="2"/>
          </p:nvPr>
        </p:nvSpPr>
        <p:spPr>
          <a:xfrm>
            <a:off x="812800" y="2828785"/>
            <a:ext cx="29464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en-US"/>
              <a:t>Click to edit Master text styles</a:t>
            </a:r>
          </a:p>
        </p:txBody>
      </p:sp>
      <p:sp>
        <p:nvSpPr>
          <p:cNvPr id="3" name="Picture Placeholder 2"/>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en-US" noProof="0"/>
              <a:t>Click icon to add picture</a:t>
            </a:r>
            <a:endParaRPr lang="en-US" noProof="0" dirty="0"/>
          </a:p>
        </p:txBody>
      </p:sp>
      <p:sp>
        <p:nvSpPr>
          <p:cNvPr id="9" name="Date Placeholder 4">
            <a:extLst>
              <a:ext uri="{FF2B5EF4-FFF2-40B4-BE49-F238E27FC236}">
                <a16:creationId xmlns:a16="http://schemas.microsoft.com/office/drawing/2014/main" id="{E1682273-DDC0-409B-BE5D-CC8A27877200}"/>
              </a:ext>
            </a:extLst>
          </p:cNvPr>
          <p:cNvSpPr>
            <a:spLocks noGrp="1"/>
          </p:cNvSpPr>
          <p:nvPr>
            <p:ph type="dt" sz="half" idx="10"/>
          </p:nvPr>
        </p:nvSpPr>
        <p:spPr/>
        <p:txBody>
          <a:bodyPr/>
          <a:lstStyle>
            <a:lvl1pPr>
              <a:defRPr/>
            </a:lvl1pPr>
          </a:lstStyle>
          <a:p>
            <a:fld id="{80F170CF-CE33-4B03-BE71-28D44790F454}" type="datetimeFigureOut">
              <a:rPr lang="en-GB" smtClean="0"/>
              <a:t>30/10/2020</a:t>
            </a:fld>
            <a:endParaRPr lang="en-GB"/>
          </a:p>
        </p:txBody>
      </p:sp>
      <p:sp>
        <p:nvSpPr>
          <p:cNvPr id="10" name="Footer Placeholder 5">
            <a:extLst>
              <a:ext uri="{FF2B5EF4-FFF2-40B4-BE49-F238E27FC236}">
                <a16:creationId xmlns:a16="http://schemas.microsoft.com/office/drawing/2014/main" id="{6A68F3CE-E982-4AF1-B22A-370824F64602}"/>
              </a:ext>
            </a:extLst>
          </p:cNvPr>
          <p:cNvSpPr>
            <a:spLocks noGrp="1"/>
          </p:cNvSpPr>
          <p:nvPr>
            <p:ph type="ftr" sz="quarter" idx="11"/>
          </p:nvPr>
        </p:nvSpPr>
        <p:spPr/>
        <p:txBody>
          <a:bodyPr/>
          <a:lstStyle>
            <a:lvl1pPr>
              <a:defRPr/>
            </a:lvl1pPr>
          </a:lstStyle>
          <a:p>
            <a:endParaRPr lang="en-GB"/>
          </a:p>
        </p:txBody>
      </p:sp>
      <p:sp>
        <p:nvSpPr>
          <p:cNvPr id="11" name="Slide Number Placeholder 6">
            <a:extLst>
              <a:ext uri="{FF2B5EF4-FFF2-40B4-BE49-F238E27FC236}">
                <a16:creationId xmlns:a16="http://schemas.microsoft.com/office/drawing/2014/main" id="{7E1B1A10-5941-4268-87A8-3332CD72E0BF}"/>
              </a:ext>
            </a:extLst>
          </p:cNvPr>
          <p:cNvSpPr>
            <a:spLocks noGrp="1"/>
          </p:cNvSpPr>
          <p:nvPr>
            <p:ph type="sldNum" sz="quarter" idx="12"/>
          </p:nvPr>
        </p:nvSpPr>
        <p:spPr>
          <a:xfrm>
            <a:off x="10769600" y="6356351"/>
            <a:ext cx="812800" cy="365125"/>
          </a:xfrm>
        </p:spPr>
        <p:txBody>
          <a:bodyPr/>
          <a:lstStyle>
            <a:lvl1pPr>
              <a:defRPr/>
            </a:lvl1pPr>
          </a:lstStyle>
          <a:p>
            <a:fld id="{76E48B9E-D734-46C9-AE3C-E8F8559EABB7}" type="slidenum">
              <a:rPr lang="en-GB" smtClean="0"/>
              <a:t>‹#›</a:t>
            </a:fld>
            <a:endParaRPr lang="en-GB"/>
          </a:p>
        </p:txBody>
      </p:sp>
    </p:spTree>
    <p:extLst>
      <p:ext uri="{BB962C8B-B14F-4D97-AF65-F5344CB8AC3E}">
        <p14:creationId xmlns:p14="http://schemas.microsoft.com/office/powerpoint/2010/main" val="32676175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 name="Freeform 6">
            <a:extLst>
              <a:ext uri="{FF2B5EF4-FFF2-40B4-BE49-F238E27FC236}">
                <a16:creationId xmlns:a16="http://schemas.microsoft.com/office/drawing/2014/main" id="{55AE17B6-57AD-4A13-BFB9-54830AEF3D28}"/>
              </a:ext>
            </a:extLst>
          </p:cNvPr>
          <p:cNvSpPr>
            <a:spLocks/>
          </p:cNvSpPr>
          <p:nvPr/>
        </p:nvSpPr>
        <p:spPr bwMode="auto">
          <a:xfrm>
            <a:off x="-12700" y="-7938"/>
            <a:ext cx="1221740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eaLnBrk="1" fontAlgn="auto" hangingPunct="1">
              <a:spcBef>
                <a:spcPts val="0"/>
              </a:spcBef>
              <a:spcAft>
                <a:spcPts val="0"/>
              </a:spcAft>
              <a:defRPr/>
            </a:pPr>
            <a:endParaRPr lang="en-US" sz="1800">
              <a:latin typeface="+mn-lt"/>
              <a:cs typeface="+mn-cs"/>
            </a:endParaRPr>
          </a:p>
        </p:txBody>
      </p:sp>
      <p:sp>
        <p:nvSpPr>
          <p:cNvPr id="8" name="Freeform 7">
            <a:extLst>
              <a:ext uri="{FF2B5EF4-FFF2-40B4-BE49-F238E27FC236}">
                <a16:creationId xmlns:a16="http://schemas.microsoft.com/office/drawing/2014/main" id="{E10A7D01-D205-4631-B567-AF5284E6109B}"/>
              </a:ext>
            </a:extLst>
          </p:cNvPr>
          <p:cNvSpPr>
            <a:spLocks/>
          </p:cNvSpPr>
          <p:nvPr/>
        </p:nvSpPr>
        <p:spPr bwMode="auto">
          <a:xfrm>
            <a:off x="5842000" y="-7938"/>
            <a:ext cx="63500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eaLnBrk="1" fontAlgn="auto" hangingPunct="1">
              <a:spcBef>
                <a:spcPts val="0"/>
              </a:spcBef>
              <a:spcAft>
                <a:spcPts val="0"/>
              </a:spcAft>
              <a:defRPr/>
            </a:pPr>
            <a:endParaRPr lang="en-US" sz="1800">
              <a:latin typeface="+mn-lt"/>
              <a:cs typeface="+mn-cs"/>
            </a:endParaRPr>
          </a:p>
        </p:txBody>
      </p:sp>
      <p:sp>
        <p:nvSpPr>
          <p:cNvPr id="1028" name="Title Placeholder 8">
            <a:extLst>
              <a:ext uri="{FF2B5EF4-FFF2-40B4-BE49-F238E27FC236}">
                <a16:creationId xmlns:a16="http://schemas.microsoft.com/office/drawing/2014/main" id="{98331287-2583-4188-BB97-2E05F88D160A}"/>
              </a:ext>
            </a:extLst>
          </p:cNvPr>
          <p:cNvSpPr>
            <a:spLocks noGrp="1"/>
          </p:cNvSpPr>
          <p:nvPr>
            <p:ph type="title"/>
          </p:nvPr>
        </p:nvSpPr>
        <p:spPr bwMode="auto">
          <a:xfrm>
            <a:off x="609600" y="704850"/>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0" numCol="1" anchor="b" anchorCtr="0" compatLnSpc="1">
            <a:prstTxWarp prst="textNoShape">
              <a:avLst/>
            </a:prstTxWarp>
          </a:bodyPr>
          <a:lstStyle/>
          <a:p>
            <a:pPr lvl="0"/>
            <a:r>
              <a:rPr lang="en-US" altLang="en-US"/>
              <a:t>Click to edit Master title style</a:t>
            </a:r>
          </a:p>
        </p:txBody>
      </p:sp>
      <p:sp>
        <p:nvSpPr>
          <p:cNvPr id="1029" name="Text Placeholder 29">
            <a:extLst>
              <a:ext uri="{FF2B5EF4-FFF2-40B4-BE49-F238E27FC236}">
                <a16:creationId xmlns:a16="http://schemas.microsoft.com/office/drawing/2014/main" id="{7E150E88-6152-44B6-B8A3-5660B66201AA}"/>
              </a:ext>
            </a:extLst>
          </p:cNvPr>
          <p:cNvSpPr>
            <a:spLocks noGrp="1"/>
          </p:cNvSpPr>
          <p:nvPr>
            <p:ph type="body" idx="1"/>
          </p:nvPr>
        </p:nvSpPr>
        <p:spPr bwMode="auto">
          <a:xfrm>
            <a:off x="609600" y="1935164"/>
            <a:ext cx="10972800" cy="438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 name="Date Placeholder 9">
            <a:extLst>
              <a:ext uri="{FF2B5EF4-FFF2-40B4-BE49-F238E27FC236}">
                <a16:creationId xmlns:a16="http://schemas.microsoft.com/office/drawing/2014/main" id="{363763EA-DC88-4BAD-8218-1631F7AB3AF0}"/>
              </a:ext>
            </a:extLst>
          </p:cNvPr>
          <p:cNvSpPr>
            <a:spLocks noGrp="1"/>
          </p:cNvSpPr>
          <p:nvPr>
            <p:ph type="dt" sz="half" idx="2"/>
          </p:nvPr>
        </p:nvSpPr>
        <p:spPr>
          <a:xfrm>
            <a:off x="609600" y="6356351"/>
            <a:ext cx="28448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cs typeface="+mn-cs"/>
              </a:defRPr>
            </a:lvl1pPr>
          </a:lstStyle>
          <a:p>
            <a:fld id="{80F170CF-CE33-4B03-BE71-28D44790F454}" type="datetimeFigureOut">
              <a:rPr lang="en-GB" smtClean="0"/>
              <a:t>30/10/2020</a:t>
            </a:fld>
            <a:endParaRPr lang="en-GB"/>
          </a:p>
        </p:txBody>
      </p:sp>
      <p:sp>
        <p:nvSpPr>
          <p:cNvPr id="22" name="Footer Placeholder 21">
            <a:extLst>
              <a:ext uri="{FF2B5EF4-FFF2-40B4-BE49-F238E27FC236}">
                <a16:creationId xmlns:a16="http://schemas.microsoft.com/office/drawing/2014/main" id="{8C7E2E02-F13C-4D75-BE2B-4840B1C516A2}"/>
              </a:ext>
            </a:extLst>
          </p:cNvPr>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cs typeface="+mn-cs"/>
              </a:defRPr>
            </a:lvl1pPr>
          </a:lstStyle>
          <a:p>
            <a:endParaRPr lang="en-GB"/>
          </a:p>
        </p:txBody>
      </p:sp>
      <p:sp>
        <p:nvSpPr>
          <p:cNvPr id="18" name="Slide Number Placeholder 17">
            <a:extLst>
              <a:ext uri="{FF2B5EF4-FFF2-40B4-BE49-F238E27FC236}">
                <a16:creationId xmlns:a16="http://schemas.microsoft.com/office/drawing/2014/main" id="{75A44A4E-9214-40C5-8872-64B8360038AC}"/>
              </a:ext>
            </a:extLst>
          </p:cNvPr>
          <p:cNvSpPr>
            <a:spLocks noGrp="1"/>
          </p:cNvSpPr>
          <p:nvPr>
            <p:ph type="sldNum" sz="quarter" idx="4"/>
          </p:nvPr>
        </p:nvSpPr>
        <p:spPr>
          <a:xfrm>
            <a:off x="10566400" y="6356351"/>
            <a:ext cx="1016000" cy="365125"/>
          </a:xfrm>
          <a:prstGeom prst="rect">
            <a:avLst/>
          </a:prstGeom>
        </p:spPr>
        <p:txBody>
          <a:bodyPr vert="horz" wrap="square" lIns="0" tIns="0" rIns="0" bIns="0" numCol="1" anchor="b" anchorCtr="0" compatLnSpc="1">
            <a:prstTxWarp prst="textNoShape">
              <a:avLst/>
            </a:prstTxWarp>
          </a:bodyPr>
          <a:lstStyle>
            <a:lvl1pPr algn="r" eaLnBrk="1" hangingPunct="1">
              <a:defRPr sz="1200">
                <a:solidFill>
                  <a:srgbClr val="045C75"/>
                </a:solidFill>
                <a:latin typeface="Constantia" panose="02030602050306030303" pitchFamily="18" charset="0"/>
              </a:defRPr>
            </a:lvl1pPr>
          </a:lstStyle>
          <a:p>
            <a:fld id="{76E48B9E-D734-46C9-AE3C-E8F8559EABB7}" type="slidenum">
              <a:rPr lang="en-GB" smtClean="0"/>
              <a:t>‹#›</a:t>
            </a:fld>
            <a:endParaRPr lang="en-GB"/>
          </a:p>
        </p:txBody>
      </p:sp>
      <p:grpSp>
        <p:nvGrpSpPr>
          <p:cNvPr id="1033" name="Group 1">
            <a:extLst>
              <a:ext uri="{FF2B5EF4-FFF2-40B4-BE49-F238E27FC236}">
                <a16:creationId xmlns:a16="http://schemas.microsoft.com/office/drawing/2014/main" id="{02DABEDB-A86D-40F2-AABB-B31B4A09696F}"/>
              </a:ext>
            </a:extLst>
          </p:cNvPr>
          <p:cNvGrpSpPr>
            <a:grpSpLocks/>
          </p:cNvGrpSpPr>
          <p:nvPr/>
        </p:nvGrpSpPr>
        <p:grpSpPr bwMode="auto">
          <a:xfrm>
            <a:off x="-25399" y="203200"/>
            <a:ext cx="12240684" cy="647700"/>
            <a:chOff x="-19045" y="216550"/>
            <a:chExt cx="9180548" cy="649224"/>
          </a:xfrm>
        </p:grpSpPr>
        <p:sp>
          <p:nvSpPr>
            <p:cNvPr id="12" name="Freeform 11">
              <a:extLst>
                <a:ext uri="{FF2B5EF4-FFF2-40B4-BE49-F238E27FC236}">
                  <a16:creationId xmlns:a16="http://schemas.microsoft.com/office/drawing/2014/main" id="{B95FE489-BDCC-4970-98DA-2DD0D336B24B}"/>
                </a:ext>
              </a:extLst>
            </p:cNvPr>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eaLnBrk="1" fontAlgn="auto" hangingPunct="1">
                <a:spcBef>
                  <a:spcPts val="0"/>
                </a:spcBef>
                <a:spcAft>
                  <a:spcPts val="0"/>
                </a:spcAft>
                <a:defRPr/>
              </a:pPr>
              <a:endParaRPr lang="en-US" sz="1800">
                <a:latin typeface="+mn-lt"/>
                <a:cs typeface="+mn-cs"/>
              </a:endParaRPr>
            </a:p>
          </p:txBody>
        </p:sp>
        <p:sp>
          <p:nvSpPr>
            <p:cNvPr id="13" name="Freeform 12">
              <a:extLst>
                <a:ext uri="{FF2B5EF4-FFF2-40B4-BE49-F238E27FC236}">
                  <a16:creationId xmlns:a16="http://schemas.microsoft.com/office/drawing/2014/main" id="{B21B77DE-58F0-463C-A87B-2B983D144C35}"/>
                </a:ext>
              </a:extLst>
            </p:cNvPr>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eaLnBrk="1" fontAlgn="auto" hangingPunct="1">
                <a:spcBef>
                  <a:spcPts val="0"/>
                </a:spcBef>
                <a:spcAft>
                  <a:spcPts val="0"/>
                </a:spcAft>
                <a:defRPr/>
              </a:pPr>
              <a:endParaRPr lang="en-US" sz="1800">
                <a:latin typeface="+mn-lt"/>
                <a:cs typeface="+mn-cs"/>
              </a:endParaRPr>
            </a:p>
          </p:txBody>
        </p:sp>
      </p:grpSp>
    </p:spTree>
    <p:extLst>
      <p:ext uri="{BB962C8B-B14F-4D97-AF65-F5344CB8AC3E}">
        <p14:creationId xmlns:p14="http://schemas.microsoft.com/office/powerpoint/2010/main" val="10075014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fontAlgn="base" hangingPunct="1">
        <a:spcBef>
          <a:spcPct val="0"/>
        </a:spcBef>
        <a:spcAft>
          <a:spcPct val="0"/>
        </a:spcAft>
        <a:defRPr sz="5000" kern="1200">
          <a:solidFill>
            <a:schemeClr val="tx2"/>
          </a:solidFill>
          <a:latin typeface="+mj-lt"/>
          <a:ea typeface="+mj-ea"/>
          <a:cs typeface="+mj-cs"/>
        </a:defRPr>
      </a:lvl1pPr>
      <a:lvl2pPr algn="l" rtl="0" eaLnBrk="1" fontAlgn="base" hangingPunct="1">
        <a:spcBef>
          <a:spcPct val="0"/>
        </a:spcBef>
        <a:spcAft>
          <a:spcPct val="0"/>
        </a:spcAft>
        <a:defRPr sz="5000">
          <a:solidFill>
            <a:schemeClr val="tx2"/>
          </a:solidFill>
          <a:latin typeface="Calibri" pitchFamily="34" charset="0"/>
        </a:defRPr>
      </a:lvl2pPr>
      <a:lvl3pPr algn="l" rtl="0" eaLnBrk="1" fontAlgn="base" hangingPunct="1">
        <a:spcBef>
          <a:spcPct val="0"/>
        </a:spcBef>
        <a:spcAft>
          <a:spcPct val="0"/>
        </a:spcAft>
        <a:defRPr sz="5000">
          <a:solidFill>
            <a:schemeClr val="tx2"/>
          </a:solidFill>
          <a:latin typeface="Calibri" pitchFamily="34" charset="0"/>
        </a:defRPr>
      </a:lvl3pPr>
      <a:lvl4pPr algn="l" rtl="0" eaLnBrk="1" fontAlgn="base" hangingPunct="1">
        <a:spcBef>
          <a:spcPct val="0"/>
        </a:spcBef>
        <a:spcAft>
          <a:spcPct val="0"/>
        </a:spcAft>
        <a:defRPr sz="5000">
          <a:solidFill>
            <a:schemeClr val="tx2"/>
          </a:solidFill>
          <a:latin typeface="Calibri" pitchFamily="34" charset="0"/>
        </a:defRPr>
      </a:lvl4pPr>
      <a:lvl5pPr algn="l" rtl="0" eaLnBrk="1" fontAlgn="base" hangingPunct="1">
        <a:spcBef>
          <a:spcPct val="0"/>
        </a:spcBef>
        <a:spcAft>
          <a:spcPct val="0"/>
        </a:spcAft>
        <a:defRPr sz="5000">
          <a:solidFill>
            <a:schemeClr val="tx2"/>
          </a:solidFill>
          <a:latin typeface="Calibri" pitchFamily="34" charset="0"/>
        </a:defRPr>
      </a:lvl5pPr>
      <a:lvl6pPr marL="457200" algn="l" rtl="0" eaLnBrk="1" fontAlgn="base" hangingPunct="1">
        <a:spcBef>
          <a:spcPct val="0"/>
        </a:spcBef>
        <a:spcAft>
          <a:spcPct val="0"/>
        </a:spcAft>
        <a:defRPr sz="5000">
          <a:solidFill>
            <a:schemeClr val="tx2"/>
          </a:solidFill>
          <a:latin typeface="Calibri" pitchFamily="34" charset="0"/>
        </a:defRPr>
      </a:lvl6pPr>
      <a:lvl7pPr marL="914400" algn="l" rtl="0" eaLnBrk="1" fontAlgn="base" hangingPunct="1">
        <a:spcBef>
          <a:spcPct val="0"/>
        </a:spcBef>
        <a:spcAft>
          <a:spcPct val="0"/>
        </a:spcAft>
        <a:defRPr sz="5000">
          <a:solidFill>
            <a:schemeClr val="tx2"/>
          </a:solidFill>
          <a:latin typeface="Calibri" pitchFamily="34" charset="0"/>
        </a:defRPr>
      </a:lvl7pPr>
      <a:lvl8pPr marL="1371600" algn="l" rtl="0" eaLnBrk="1" fontAlgn="base" hangingPunct="1">
        <a:spcBef>
          <a:spcPct val="0"/>
        </a:spcBef>
        <a:spcAft>
          <a:spcPct val="0"/>
        </a:spcAft>
        <a:defRPr sz="5000">
          <a:solidFill>
            <a:schemeClr val="tx2"/>
          </a:solidFill>
          <a:latin typeface="Calibri" pitchFamily="34" charset="0"/>
        </a:defRPr>
      </a:lvl8pPr>
      <a:lvl9pPr marL="1828800" algn="l" rtl="0" eaLnBrk="1" fontAlgn="base" hangingPunct="1">
        <a:spcBef>
          <a:spcPct val="0"/>
        </a:spcBef>
        <a:spcAft>
          <a:spcPct val="0"/>
        </a:spcAft>
        <a:defRPr sz="5000">
          <a:solidFill>
            <a:schemeClr val="tx2"/>
          </a:solidFill>
          <a:latin typeface="Calibri" pitchFamily="34" charset="0"/>
        </a:defRPr>
      </a:lvl9pPr>
    </p:titleStyle>
    <p:bodyStyle>
      <a:lvl1pPr marL="273050" indent="-273050" algn="l" rtl="0" eaLnBrk="1" fontAlgn="base" hangingPunct="1">
        <a:spcBef>
          <a:spcPct val="20000"/>
        </a:spcBef>
        <a:spcAft>
          <a:spcPct val="0"/>
        </a:spcAft>
        <a:buClr>
          <a:srgbClr val="0BD0D9"/>
        </a:buClr>
        <a:buSzPct val="95000"/>
        <a:buFont typeface="Wingdings 2" panose="05020102010507070707" pitchFamily="18" charset="2"/>
        <a:buChar char=""/>
        <a:defRPr sz="2600" kern="1200">
          <a:solidFill>
            <a:schemeClr val="tx1"/>
          </a:solidFill>
          <a:latin typeface="+mn-lt"/>
          <a:ea typeface="+mn-ea"/>
          <a:cs typeface="+mn-cs"/>
        </a:defRPr>
      </a:lvl1pPr>
      <a:lvl2pPr marL="639763" indent="-246063" algn="l" rtl="0" eaLnBrk="1" fontAlgn="base" hangingPunct="1">
        <a:spcBef>
          <a:spcPct val="20000"/>
        </a:spcBef>
        <a:spcAft>
          <a:spcPct val="0"/>
        </a:spcAft>
        <a:buClr>
          <a:schemeClr val="accent1"/>
        </a:buClr>
        <a:buSzPct val="85000"/>
        <a:buFont typeface="Wingdings 2" panose="05020102010507070707" pitchFamily="18" charset="2"/>
        <a:buChar char=""/>
        <a:defRPr sz="2400" kern="1200">
          <a:solidFill>
            <a:schemeClr val="tx1"/>
          </a:solidFill>
          <a:latin typeface="+mn-lt"/>
          <a:ea typeface="+mn-ea"/>
          <a:cs typeface="+mn-cs"/>
        </a:defRPr>
      </a:lvl2pPr>
      <a:lvl3pPr marL="914400" indent="-246063" algn="l" rtl="0" eaLnBrk="1" fontAlgn="base" hangingPunct="1">
        <a:spcBef>
          <a:spcPct val="20000"/>
        </a:spcBef>
        <a:spcAft>
          <a:spcPct val="0"/>
        </a:spcAft>
        <a:buClr>
          <a:schemeClr val="accent2"/>
        </a:buClr>
        <a:buSzPct val="70000"/>
        <a:buFont typeface="Wingdings 2" panose="05020102010507070707" pitchFamily="18" charset="2"/>
        <a:buChar char=""/>
        <a:defRPr sz="2100" kern="1200">
          <a:solidFill>
            <a:schemeClr val="tx1"/>
          </a:solidFill>
          <a:latin typeface="+mn-lt"/>
          <a:ea typeface="+mn-ea"/>
          <a:cs typeface="+mn-cs"/>
        </a:defRPr>
      </a:lvl3pPr>
      <a:lvl4pPr marL="1187450" indent="-209550" algn="l" rtl="0" eaLnBrk="1" fontAlgn="base" hangingPunct="1">
        <a:spcBef>
          <a:spcPct val="20000"/>
        </a:spcBef>
        <a:spcAft>
          <a:spcPct val="0"/>
        </a:spcAft>
        <a:buClr>
          <a:srgbClr val="0BD0D9"/>
        </a:buClr>
        <a:buSzPct val="65000"/>
        <a:buFont typeface="Wingdings 2" panose="05020102010507070707" pitchFamily="18" charset="2"/>
        <a:buChar char=""/>
        <a:defRPr sz="2000" kern="1200">
          <a:solidFill>
            <a:schemeClr val="tx1"/>
          </a:solidFill>
          <a:latin typeface="+mn-lt"/>
          <a:ea typeface="+mn-ea"/>
          <a:cs typeface="+mn-cs"/>
        </a:defRPr>
      </a:lvl4pPr>
      <a:lvl5pPr marL="1462088" indent="-209550" algn="l" rtl="0" eaLnBrk="1" fontAlgn="base" hangingPunct="1">
        <a:spcBef>
          <a:spcPct val="20000"/>
        </a:spcBef>
        <a:spcAft>
          <a:spcPct val="0"/>
        </a:spcAft>
        <a:buClr>
          <a:srgbClr val="10CF9B"/>
        </a:buClr>
        <a:buSzPct val="65000"/>
        <a:buFont typeface="Wingdings 2" panose="05020102010507070707"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8F2E38-59B9-4C5C-8007-4F607E723A86}"/>
              </a:ext>
            </a:extLst>
          </p:cNvPr>
          <p:cNvSpPr>
            <a:spLocks noGrp="1"/>
          </p:cNvSpPr>
          <p:nvPr>
            <p:ph type="ctrTitle"/>
          </p:nvPr>
        </p:nvSpPr>
        <p:spPr/>
        <p:txBody>
          <a:bodyPr/>
          <a:lstStyle/>
          <a:p>
            <a:r>
              <a:rPr lang="en-GB" dirty="0"/>
              <a:t>Compression</a:t>
            </a:r>
          </a:p>
        </p:txBody>
      </p:sp>
      <p:sp>
        <p:nvSpPr>
          <p:cNvPr id="3" name="Subtitle 2">
            <a:extLst>
              <a:ext uri="{FF2B5EF4-FFF2-40B4-BE49-F238E27FC236}">
                <a16:creationId xmlns:a16="http://schemas.microsoft.com/office/drawing/2014/main" id="{41FA81DF-C87F-4BDA-9045-5F5FD7A69D96}"/>
              </a:ext>
            </a:extLst>
          </p:cNvPr>
          <p:cNvSpPr>
            <a:spLocks noGrp="1"/>
          </p:cNvSpPr>
          <p:nvPr>
            <p:ph type="subTitle" idx="1"/>
          </p:nvPr>
        </p:nvSpPr>
        <p:spPr/>
        <p:txBody>
          <a:bodyPr/>
          <a:lstStyle/>
          <a:p>
            <a:endParaRPr lang="en-GB"/>
          </a:p>
        </p:txBody>
      </p:sp>
    </p:spTree>
    <p:extLst>
      <p:ext uri="{BB962C8B-B14F-4D97-AF65-F5344CB8AC3E}">
        <p14:creationId xmlns:p14="http://schemas.microsoft.com/office/powerpoint/2010/main" val="13716935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83C095-8860-4A97-B35F-EE9AC47561A7}"/>
              </a:ext>
            </a:extLst>
          </p:cNvPr>
          <p:cNvSpPr>
            <a:spLocks noGrp="1"/>
          </p:cNvSpPr>
          <p:nvPr>
            <p:ph type="title"/>
          </p:nvPr>
        </p:nvSpPr>
        <p:spPr/>
        <p:txBody>
          <a:bodyPr/>
          <a:lstStyle/>
          <a:p>
            <a:r>
              <a:rPr lang="en-GB" dirty="0"/>
              <a:t>Compression</a:t>
            </a:r>
          </a:p>
        </p:txBody>
      </p:sp>
      <p:sp>
        <p:nvSpPr>
          <p:cNvPr id="3" name="Content Placeholder 2">
            <a:extLst>
              <a:ext uri="{FF2B5EF4-FFF2-40B4-BE49-F238E27FC236}">
                <a16:creationId xmlns:a16="http://schemas.microsoft.com/office/drawing/2014/main" id="{BDBF3E7E-76F7-4BD6-AA1A-9D33980AC0D6}"/>
              </a:ext>
            </a:extLst>
          </p:cNvPr>
          <p:cNvSpPr>
            <a:spLocks noGrp="1"/>
          </p:cNvSpPr>
          <p:nvPr>
            <p:ph idx="1"/>
          </p:nvPr>
        </p:nvSpPr>
        <p:spPr>
          <a:xfrm>
            <a:off x="609600" y="1935164"/>
            <a:ext cx="10972800" cy="586363"/>
          </a:xfrm>
        </p:spPr>
        <p:txBody>
          <a:bodyPr/>
          <a:lstStyle/>
          <a:p>
            <a:r>
              <a:rPr lang="en-GB" dirty="0"/>
              <a:t>Ripping a CD…</a:t>
            </a:r>
          </a:p>
        </p:txBody>
      </p:sp>
      <p:pic>
        <p:nvPicPr>
          <p:cNvPr id="1026" name="Picture 2">
            <a:extLst>
              <a:ext uri="{FF2B5EF4-FFF2-40B4-BE49-F238E27FC236}">
                <a16:creationId xmlns:a16="http://schemas.microsoft.com/office/drawing/2014/main" id="{B782FE61-B511-41C2-93C8-A2C7A69E01A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36629" y="2590946"/>
            <a:ext cx="2325688" cy="3033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Line 4">
            <a:extLst>
              <a:ext uri="{FF2B5EF4-FFF2-40B4-BE49-F238E27FC236}">
                <a16:creationId xmlns:a16="http://schemas.microsoft.com/office/drawing/2014/main" id="{4A250C21-CA37-49A2-9890-6ECEA3517C42}"/>
              </a:ext>
            </a:extLst>
          </p:cNvPr>
          <p:cNvSpPr>
            <a:spLocks noChangeShapeType="1"/>
          </p:cNvSpPr>
          <p:nvPr/>
        </p:nvSpPr>
        <p:spPr bwMode="auto">
          <a:xfrm flipH="1">
            <a:off x="6498504" y="4526973"/>
            <a:ext cx="1600200" cy="22860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39254562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B9DA24-8078-48F0-802D-65C9E7969F33}"/>
              </a:ext>
            </a:extLst>
          </p:cNvPr>
          <p:cNvSpPr>
            <a:spLocks noGrp="1"/>
          </p:cNvSpPr>
          <p:nvPr>
            <p:ph type="title"/>
          </p:nvPr>
        </p:nvSpPr>
        <p:spPr/>
        <p:txBody>
          <a:bodyPr/>
          <a:lstStyle/>
          <a:p>
            <a:r>
              <a:rPr lang="en-GB" dirty="0"/>
              <a:t>Why do we care?</a:t>
            </a:r>
          </a:p>
        </p:txBody>
      </p:sp>
      <p:sp>
        <p:nvSpPr>
          <p:cNvPr id="3" name="Content Placeholder 2">
            <a:extLst>
              <a:ext uri="{FF2B5EF4-FFF2-40B4-BE49-F238E27FC236}">
                <a16:creationId xmlns:a16="http://schemas.microsoft.com/office/drawing/2014/main" id="{42EFB2D9-CC8E-46BD-80A1-F396722F4898}"/>
              </a:ext>
            </a:extLst>
          </p:cNvPr>
          <p:cNvSpPr>
            <a:spLocks noGrp="1"/>
          </p:cNvSpPr>
          <p:nvPr>
            <p:ph idx="1"/>
          </p:nvPr>
        </p:nvSpPr>
        <p:spPr/>
        <p:txBody>
          <a:bodyPr/>
          <a:lstStyle/>
          <a:p>
            <a:r>
              <a:rPr lang="en-GB" dirty="0"/>
              <a:t>Limited storage space</a:t>
            </a:r>
          </a:p>
          <a:p>
            <a:r>
              <a:rPr lang="en-GB" dirty="0"/>
              <a:t>Limited bandwidth</a:t>
            </a:r>
          </a:p>
          <a:p>
            <a:r>
              <a:rPr lang="en-GB" dirty="0"/>
              <a:t>Limited funds</a:t>
            </a:r>
          </a:p>
        </p:txBody>
      </p:sp>
    </p:spTree>
    <p:extLst>
      <p:ext uri="{BB962C8B-B14F-4D97-AF65-F5344CB8AC3E}">
        <p14:creationId xmlns:p14="http://schemas.microsoft.com/office/powerpoint/2010/main" val="2272319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EA2449-F89F-46EA-8CBF-C656FC6F4256}"/>
              </a:ext>
            </a:extLst>
          </p:cNvPr>
          <p:cNvSpPr>
            <a:spLocks noGrp="1"/>
          </p:cNvSpPr>
          <p:nvPr>
            <p:ph type="title"/>
          </p:nvPr>
        </p:nvSpPr>
        <p:spPr/>
        <p:txBody>
          <a:bodyPr/>
          <a:lstStyle/>
          <a:p>
            <a:r>
              <a:rPr lang="en-GB" dirty="0"/>
              <a:t>Is it Faster?</a:t>
            </a:r>
          </a:p>
        </p:txBody>
      </p:sp>
      <p:sp>
        <p:nvSpPr>
          <p:cNvPr id="3" name="Content Placeholder 2">
            <a:extLst>
              <a:ext uri="{FF2B5EF4-FFF2-40B4-BE49-F238E27FC236}">
                <a16:creationId xmlns:a16="http://schemas.microsoft.com/office/drawing/2014/main" id="{96D8438F-731A-4246-B606-A832C5B8F32B}"/>
              </a:ext>
            </a:extLst>
          </p:cNvPr>
          <p:cNvSpPr>
            <a:spLocks noGrp="1"/>
          </p:cNvSpPr>
          <p:nvPr>
            <p:ph idx="1"/>
          </p:nvPr>
        </p:nvSpPr>
        <p:spPr/>
        <p:txBody>
          <a:bodyPr/>
          <a:lstStyle/>
          <a:p>
            <a:r>
              <a:rPr lang="en-GB" dirty="0"/>
              <a:t>Compression – compression takes time</a:t>
            </a:r>
          </a:p>
          <a:p>
            <a:r>
              <a:rPr lang="en-GB" dirty="0"/>
              <a:t>Small file size faster to transfer</a:t>
            </a:r>
          </a:p>
        </p:txBody>
      </p:sp>
    </p:spTree>
    <p:extLst>
      <p:ext uri="{BB962C8B-B14F-4D97-AF65-F5344CB8AC3E}">
        <p14:creationId xmlns:p14="http://schemas.microsoft.com/office/powerpoint/2010/main" val="21922853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56DFF6-AB50-4DB6-9F18-E13C5FE64B0F}"/>
              </a:ext>
            </a:extLst>
          </p:cNvPr>
          <p:cNvSpPr>
            <a:spLocks noGrp="1"/>
          </p:cNvSpPr>
          <p:nvPr>
            <p:ph type="title"/>
          </p:nvPr>
        </p:nvSpPr>
        <p:spPr/>
        <p:txBody>
          <a:bodyPr/>
          <a:lstStyle/>
          <a:p>
            <a:r>
              <a:rPr lang="en-GB" dirty="0"/>
              <a:t>What about quality?</a:t>
            </a:r>
          </a:p>
        </p:txBody>
      </p:sp>
      <p:sp>
        <p:nvSpPr>
          <p:cNvPr id="3" name="Content Placeholder 2">
            <a:extLst>
              <a:ext uri="{FF2B5EF4-FFF2-40B4-BE49-F238E27FC236}">
                <a16:creationId xmlns:a16="http://schemas.microsoft.com/office/drawing/2014/main" id="{6B8521CC-EBE9-4C95-8C7D-840DC10BF95F}"/>
              </a:ext>
            </a:extLst>
          </p:cNvPr>
          <p:cNvSpPr>
            <a:spLocks noGrp="1"/>
          </p:cNvSpPr>
          <p:nvPr>
            <p:ph idx="1"/>
          </p:nvPr>
        </p:nvSpPr>
        <p:spPr>
          <a:xfrm>
            <a:off x="609600" y="1935164"/>
            <a:ext cx="10972800" cy="466291"/>
          </a:xfrm>
        </p:spPr>
        <p:txBody>
          <a:bodyPr/>
          <a:lstStyle/>
          <a:p>
            <a:endParaRPr lang="en-GB" dirty="0"/>
          </a:p>
        </p:txBody>
      </p:sp>
      <p:pic>
        <p:nvPicPr>
          <p:cNvPr id="2050" name="Picture 2">
            <a:extLst>
              <a:ext uri="{FF2B5EF4-FFF2-40B4-BE49-F238E27FC236}">
                <a16:creationId xmlns:a16="http://schemas.microsoft.com/office/drawing/2014/main" id="{F6A5EBC1-ACBE-45CE-9150-0BCAC72B8C8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950" y="2803381"/>
            <a:ext cx="7174824" cy="37821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Arrow Connector 4">
            <a:extLst>
              <a:ext uri="{FF2B5EF4-FFF2-40B4-BE49-F238E27FC236}">
                <a16:creationId xmlns:a16="http://schemas.microsoft.com/office/drawing/2014/main" id="{8A38D182-C176-42B3-A22B-B00A0A1726D0}"/>
              </a:ext>
            </a:extLst>
          </p:cNvPr>
          <p:cNvCxnSpPr/>
          <p:nvPr/>
        </p:nvCxnSpPr>
        <p:spPr>
          <a:xfrm>
            <a:off x="360220" y="4054764"/>
            <a:ext cx="932873" cy="8312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 name="Straight Arrow Connector 6">
            <a:extLst>
              <a:ext uri="{FF2B5EF4-FFF2-40B4-BE49-F238E27FC236}">
                <a16:creationId xmlns:a16="http://schemas.microsoft.com/office/drawing/2014/main" id="{BE50F312-3953-489B-9DA0-0296D094005E}"/>
              </a:ext>
            </a:extLst>
          </p:cNvPr>
          <p:cNvCxnSpPr/>
          <p:nvPr/>
        </p:nvCxnSpPr>
        <p:spPr>
          <a:xfrm>
            <a:off x="360219" y="6225309"/>
            <a:ext cx="932873" cy="8312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966321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F55D63-4F40-4F04-BE79-A44015C4F47D}"/>
              </a:ext>
            </a:extLst>
          </p:cNvPr>
          <p:cNvSpPr>
            <a:spLocks noGrp="1"/>
          </p:cNvSpPr>
          <p:nvPr>
            <p:ph type="title"/>
          </p:nvPr>
        </p:nvSpPr>
        <p:spPr/>
        <p:txBody>
          <a:bodyPr/>
          <a:lstStyle/>
          <a:p>
            <a:r>
              <a:rPr lang="en-GB" dirty="0"/>
              <a:t>What about precision?</a:t>
            </a:r>
          </a:p>
        </p:txBody>
      </p:sp>
      <p:sp>
        <p:nvSpPr>
          <p:cNvPr id="3" name="Content Placeholder 2">
            <a:extLst>
              <a:ext uri="{FF2B5EF4-FFF2-40B4-BE49-F238E27FC236}">
                <a16:creationId xmlns:a16="http://schemas.microsoft.com/office/drawing/2014/main" id="{2368BFAB-F283-473D-9FC4-A027504FD41B}"/>
              </a:ext>
            </a:extLst>
          </p:cNvPr>
          <p:cNvSpPr>
            <a:spLocks noGrp="1"/>
          </p:cNvSpPr>
          <p:nvPr>
            <p:ph idx="1"/>
          </p:nvPr>
        </p:nvSpPr>
        <p:spPr>
          <a:xfrm>
            <a:off x="609600" y="1935164"/>
            <a:ext cx="10972800" cy="420109"/>
          </a:xfrm>
        </p:spPr>
        <p:txBody>
          <a:bodyPr/>
          <a:lstStyle/>
          <a:p>
            <a:r>
              <a:rPr lang="en-GB" dirty="0"/>
              <a:t>Lossy v Lossless compression</a:t>
            </a:r>
          </a:p>
        </p:txBody>
      </p:sp>
      <p:pic>
        <p:nvPicPr>
          <p:cNvPr id="3075" name="Picture 3">
            <a:extLst>
              <a:ext uri="{FF2B5EF4-FFF2-40B4-BE49-F238E27FC236}">
                <a16:creationId xmlns:a16="http://schemas.microsoft.com/office/drawing/2014/main" id="{9F5CECD1-D0B2-47ED-835D-1EB93F47415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98600" y="3070225"/>
            <a:ext cx="2678113" cy="2678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6" name="Picture 4">
            <a:extLst>
              <a:ext uri="{FF2B5EF4-FFF2-40B4-BE49-F238E27FC236}">
                <a16:creationId xmlns:a16="http://schemas.microsoft.com/office/drawing/2014/main" id="{B3E7C3F6-1ED2-47AD-9932-371819E858F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43663" y="2821314"/>
            <a:ext cx="2357437" cy="31759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545661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C2BA0E-A7B4-49A0-9CFB-59A8657205BF}"/>
              </a:ext>
            </a:extLst>
          </p:cNvPr>
          <p:cNvSpPr>
            <a:spLocks noGrp="1"/>
          </p:cNvSpPr>
          <p:nvPr>
            <p:ph type="title"/>
          </p:nvPr>
        </p:nvSpPr>
        <p:spPr>
          <a:xfrm>
            <a:off x="609600" y="114300"/>
            <a:ext cx="10972800" cy="1143000"/>
          </a:xfrm>
        </p:spPr>
        <p:txBody>
          <a:bodyPr/>
          <a:lstStyle/>
          <a:p>
            <a:r>
              <a:rPr lang="en-GB" dirty="0"/>
              <a:t>Compression in BMP Files (RLE)</a:t>
            </a:r>
          </a:p>
        </p:txBody>
      </p:sp>
      <p:sp>
        <p:nvSpPr>
          <p:cNvPr id="3" name="Content Placeholder 2">
            <a:extLst>
              <a:ext uri="{FF2B5EF4-FFF2-40B4-BE49-F238E27FC236}">
                <a16:creationId xmlns:a16="http://schemas.microsoft.com/office/drawing/2014/main" id="{D153C144-EAF4-4D58-92CD-E26D515D124E}"/>
              </a:ext>
            </a:extLst>
          </p:cNvPr>
          <p:cNvSpPr>
            <a:spLocks noGrp="1"/>
          </p:cNvSpPr>
          <p:nvPr>
            <p:ph idx="1"/>
          </p:nvPr>
        </p:nvSpPr>
        <p:spPr>
          <a:xfrm>
            <a:off x="609600" y="4394200"/>
            <a:ext cx="10972800" cy="2216150"/>
          </a:xfrm>
        </p:spPr>
        <p:txBody>
          <a:bodyPr/>
          <a:lstStyle/>
          <a:p>
            <a:r>
              <a:rPr lang="en-GB" dirty="0"/>
              <a:t>Counts the number of times a byte occurs in a run</a:t>
            </a:r>
          </a:p>
          <a:p>
            <a:endParaRPr lang="en-GB" dirty="0"/>
          </a:p>
          <a:p>
            <a:endParaRPr lang="en-GB" dirty="0"/>
          </a:p>
          <a:p>
            <a:r>
              <a:rPr lang="en-GB" dirty="0"/>
              <a:t>Becomes…</a:t>
            </a:r>
          </a:p>
        </p:txBody>
      </p:sp>
      <p:pic>
        <p:nvPicPr>
          <p:cNvPr id="4098" name="Picture 2">
            <a:extLst>
              <a:ext uri="{FF2B5EF4-FFF2-40B4-BE49-F238E27FC236}">
                <a16:creationId xmlns:a16="http://schemas.microsoft.com/office/drawing/2014/main" id="{16129528-ADA4-4559-B29A-758D737D491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09938" y="1390650"/>
            <a:ext cx="5275262" cy="287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4" name="Table 3">
            <a:extLst>
              <a:ext uri="{FF2B5EF4-FFF2-40B4-BE49-F238E27FC236}">
                <a16:creationId xmlns:a16="http://schemas.microsoft.com/office/drawing/2014/main" id="{E5D37328-66B5-41D2-B3A9-0A171C0FA208}"/>
              </a:ext>
            </a:extLst>
          </p:cNvPr>
          <p:cNvGraphicFramePr>
            <a:graphicFrameLocks noGrp="1"/>
          </p:cNvGraphicFramePr>
          <p:nvPr>
            <p:extLst>
              <p:ext uri="{D42A27DB-BD31-4B8C-83A1-F6EECF244321}">
                <p14:modId xmlns:p14="http://schemas.microsoft.com/office/powerpoint/2010/main" val="3030936794"/>
              </p:ext>
            </p:extLst>
          </p:nvPr>
        </p:nvGraphicFramePr>
        <p:xfrm>
          <a:off x="3032442" y="4993640"/>
          <a:ext cx="4869815" cy="473710"/>
        </p:xfrm>
        <a:graphic>
          <a:graphicData uri="http://schemas.openxmlformats.org/drawingml/2006/table">
            <a:tbl>
              <a:tblPr firstRow="1" firstCol="1" lastRow="1" lastCol="1" bandRow="1" bandCol="1">
                <a:tableStyleId>{5C22544A-7EE6-4342-B048-85BDC9FD1C3A}</a:tableStyleId>
              </a:tblPr>
              <a:tblGrid>
                <a:gridCol w="540385">
                  <a:extLst>
                    <a:ext uri="{9D8B030D-6E8A-4147-A177-3AD203B41FA5}">
                      <a16:colId xmlns:a16="http://schemas.microsoft.com/office/drawing/2014/main" val="2685257716"/>
                    </a:ext>
                  </a:extLst>
                </a:gridCol>
                <a:gridCol w="540385">
                  <a:extLst>
                    <a:ext uri="{9D8B030D-6E8A-4147-A177-3AD203B41FA5}">
                      <a16:colId xmlns:a16="http://schemas.microsoft.com/office/drawing/2014/main" val="2395718816"/>
                    </a:ext>
                  </a:extLst>
                </a:gridCol>
                <a:gridCol w="540385">
                  <a:extLst>
                    <a:ext uri="{9D8B030D-6E8A-4147-A177-3AD203B41FA5}">
                      <a16:colId xmlns:a16="http://schemas.microsoft.com/office/drawing/2014/main" val="1271210544"/>
                    </a:ext>
                  </a:extLst>
                </a:gridCol>
                <a:gridCol w="540385">
                  <a:extLst>
                    <a:ext uri="{9D8B030D-6E8A-4147-A177-3AD203B41FA5}">
                      <a16:colId xmlns:a16="http://schemas.microsoft.com/office/drawing/2014/main" val="2588439431"/>
                    </a:ext>
                  </a:extLst>
                </a:gridCol>
                <a:gridCol w="541655">
                  <a:extLst>
                    <a:ext uri="{9D8B030D-6E8A-4147-A177-3AD203B41FA5}">
                      <a16:colId xmlns:a16="http://schemas.microsoft.com/office/drawing/2014/main" val="3620768629"/>
                    </a:ext>
                  </a:extLst>
                </a:gridCol>
                <a:gridCol w="541655">
                  <a:extLst>
                    <a:ext uri="{9D8B030D-6E8A-4147-A177-3AD203B41FA5}">
                      <a16:colId xmlns:a16="http://schemas.microsoft.com/office/drawing/2014/main" val="1450644724"/>
                    </a:ext>
                  </a:extLst>
                </a:gridCol>
                <a:gridCol w="541655">
                  <a:extLst>
                    <a:ext uri="{9D8B030D-6E8A-4147-A177-3AD203B41FA5}">
                      <a16:colId xmlns:a16="http://schemas.microsoft.com/office/drawing/2014/main" val="545552232"/>
                    </a:ext>
                  </a:extLst>
                </a:gridCol>
                <a:gridCol w="541655">
                  <a:extLst>
                    <a:ext uri="{9D8B030D-6E8A-4147-A177-3AD203B41FA5}">
                      <a16:colId xmlns:a16="http://schemas.microsoft.com/office/drawing/2014/main" val="2014256238"/>
                    </a:ext>
                  </a:extLst>
                </a:gridCol>
                <a:gridCol w="541655">
                  <a:extLst>
                    <a:ext uri="{9D8B030D-6E8A-4147-A177-3AD203B41FA5}">
                      <a16:colId xmlns:a16="http://schemas.microsoft.com/office/drawing/2014/main" val="1987153724"/>
                    </a:ext>
                  </a:extLst>
                </a:gridCol>
              </a:tblGrid>
              <a:tr h="236855">
                <a:tc gridSpan="3">
                  <a:txBody>
                    <a:bodyPr/>
                    <a:lstStyle/>
                    <a:p>
                      <a:pPr>
                        <a:spcAft>
                          <a:spcPts val="0"/>
                        </a:spcAft>
                      </a:pPr>
                      <a:r>
                        <a:rPr lang="en-GB" sz="1200" dirty="0">
                          <a:effectLst/>
                        </a:rPr>
                        <a:t>Pixel</a:t>
                      </a:r>
                      <a:endParaRPr lang="en-GB" sz="1200" dirty="0">
                        <a:effectLst/>
                        <a:latin typeface="Times New Roman" panose="02020603050405020304" pitchFamily="18" charset="0"/>
                        <a:ea typeface="Times New Roman" panose="02020603050405020304" pitchFamily="18" charset="0"/>
                      </a:endParaRPr>
                    </a:p>
                  </a:txBody>
                  <a:tcPr marL="68580" marR="68580" marT="0" marB="0"/>
                </a:tc>
                <a:tc hMerge="1">
                  <a:txBody>
                    <a:bodyPr/>
                    <a:lstStyle/>
                    <a:p>
                      <a:endParaRPr lang="en-GB"/>
                    </a:p>
                  </a:txBody>
                  <a:tcPr/>
                </a:tc>
                <a:tc hMerge="1">
                  <a:txBody>
                    <a:bodyPr/>
                    <a:lstStyle/>
                    <a:p>
                      <a:endParaRPr lang="en-GB"/>
                    </a:p>
                  </a:txBody>
                  <a:tcPr/>
                </a:tc>
                <a:tc gridSpan="3">
                  <a:txBody>
                    <a:bodyPr/>
                    <a:lstStyle/>
                    <a:p>
                      <a:pPr>
                        <a:spcAft>
                          <a:spcPts val="0"/>
                        </a:spcAft>
                      </a:pPr>
                      <a:r>
                        <a:rPr lang="en-GB" sz="1200">
                          <a:effectLst/>
                        </a:rPr>
                        <a:t>Pixel</a:t>
                      </a:r>
                      <a:endParaRPr lang="en-GB" sz="1200">
                        <a:effectLst/>
                        <a:latin typeface="Times New Roman" panose="02020603050405020304" pitchFamily="18" charset="0"/>
                        <a:ea typeface="Times New Roman" panose="02020603050405020304" pitchFamily="18" charset="0"/>
                      </a:endParaRPr>
                    </a:p>
                  </a:txBody>
                  <a:tcPr marL="68580" marR="68580" marT="0" marB="0"/>
                </a:tc>
                <a:tc hMerge="1">
                  <a:txBody>
                    <a:bodyPr/>
                    <a:lstStyle/>
                    <a:p>
                      <a:endParaRPr lang="en-GB"/>
                    </a:p>
                  </a:txBody>
                  <a:tcPr/>
                </a:tc>
                <a:tc hMerge="1">
                  <a:txBody>
                    <a:bodyPr/>
                    <a:lstStyle/>
                    <a:p>
                      <a:endParaRPr lang="en-GB"/>
                    </a:p>
                  </a:txBody>
                  <a:tcPr/>
                </a:tc>
                <a:tc gridSpan="3">
                  <a:txBody>
                    <a:bodyPr/>
                    <a:lstStyle/>
                    <a:p>
                      <a:pPr>
                        <a:spcAft>
                          <a:spcPts val="0"/>
                        </a:spcAft>
                      </a:pPr>
                      <a:r>
                        <a:rPr lang="en-GB" sz="1200">
                          <a:effectLst/>
                        </a:rPr>
                        <a:t>Pixel</a:t>
                      </a:r>
                      <a:endParaRPr lang="en-GB" sz="1200">
                        <a:effectLst/>
                        <a:latin typeface="Times New Roman" panose="02020603050405020304" pitchFamily="18" charset="0"/>
                        <a:ea typeface="Times New Roman" panose="02020603050405020304" pitchFamily="18" charset="0"/>
                      </a:endParaRPr>
                    </a:p>
                  </a:txBody>
                  <a:tcPr marL="68580" marR="68580" marT="0" marB="0"/>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775989795"/>
                  </a:ext>
                </a:extLst>
              </a:tr>
              <a:tr h="236855">
                <a:tc>
                  <a:txBody>
                    <a:bodyPr/>
                    <a:lstStyle/>
                    <a:p>
                      <a:pPr>
                        <a:spcAft>
                          <a:spcPts val="0"/>
                        </a:spcAft>
                      </a:pPr>
                      <a:r>
                        <a:rPr lang="en-GB" sz="1200">
                          <a:effectLst/>
                        </a:rPr>
                        <a:t>255</a:t>
                      </a:r>
                      <a:endParaRPr lang="en-GB"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en-GB" sz="1200">
                          <a:effectLst/>
                        </a:rPr>
                        <a:t>255</a:t>
                      </a:r>
                      <a:endParaRPr lang="en-GB"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en-GB" sz="1200" dirty="0">
                          <a:effectLst/>
                        </a:rPr>
                        <a:t>255</a:t>
                      </a:r>
                      <a:endParaRPr lang="en-GB"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en-GB" sz="1200">
                          <a:effectLst/>
                        </a:rPr>
                        <a:t>255</a:t>
                      </a:r>
                      <a:endParaRPr lang="en-GB"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en-GB" sz="1200">
                          <a:effectLst/>
                        </a:rPr>
                        <a:t>255</a:t>
                      </a:r>
                      <a:endParaRPr lang="en-GB"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en-GB" sz="1200">
                          <a:effectLst/>
                        </a:rPr>
                        <a:t>255</a:t>
                      </a:r>
                      <a:endParaRPr lang="en-GB"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en-GB" sz="1200">
                          <a:effectLst/>
                        </a:rPr>
                        <a:t>255</a:t>
                      </a:r>
                      <a:endParaRPr lang="en-GB"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en-GB" sz="1200">
                          <a:effectLst/>
                        </a:rPr>
                        <a:t>255</a:t>
                      </a:r>
                      <a:endParaRPr lang="en-GB"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en-GB" sz="1200" dirty="0">
                          <a:effectLst/>
                        </a:rPr>
                        <a:t>255</a:t>
                      </a:r>
                      <a:endParaRPr lang="en-GB"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428178468"/>
                  </a:ext>
                </a:extLst>
              </a:tr>
            </a:tbl>
          </a:graphicData>
        </a:graphic>
      </p:graphicFrame>
      <p:graphicFrame>
        <p:nvGraphicFramePr>
          <p:cNvPr id="5" name="Table 4">
            <a:extLst>
              <a:ext uri="{FF2B5EF4-FFF2-40B4-BE49-F238E27FC236}">
                <a16:creationId xmlns:a16="http://schemas.microsoft.com/office/drawing/2014/main" id="{98D8AD7F-BE46-4C09-8E5B-C34383663531}"/>
              </a:ext>
            </a:extLst>
          </p:cNvPr>
          <p:cNvGraphicFramePr>
            <a:graphicFrameLocks noGrp="1"/>
          </p:cNvGraphicFramePr>
          <p:nvPr>
            <p:extLst>
              <p:ext uri="{D42A27DB-BD31-4B8C-83A1-F6EECF244321}">
                <p14:modId xmlns:p14="http://schemas.microsoft.com/office/powerpoint/2010/main" val="2148705628"/>
              </p:ext>
            </p:extLst>
          </p:nvPr>
        </p:nvGraphicFramePr>
        <p:xfrm>
          <a:off x="4937759" y="6167756"/>
          <a:ext cx="1059180" cy="365760"/>
        </p:xfrm>
        <a:graphic>
          <a:graphicData uri="http://schemas.openxmlformats.org/drawingml/2006/table">
            <a:tbl>
              <a:tblPr firstRow="1" firstCol="1" lastRow="1" lastCol="1" bandRow="1" bandCol="1">
                <a:tableStyleId>{5C22544A-7EE6-4342-B048-85BDC9FD1C3A}</a:tableStyleId>
              </a:tblPr>
              <a:tblGrid>
                <a:gridCol w="518795">
                  <a:extLst>
                    <a:ext uri="{9D8B030D-6E8A-4147-A177-3AD203B41FA5}">
                      <a16:colId xmlns:a16="http://schemas.microsoft.com/office/drawing/2014/main" val="3783982288"/>
                    </a:ext>
                  </a:extLst>
                </a:gridCol>
                <a:gridCol w="540385">
                  <a:extLst>
                    <a:ext uri="{9D8B030D-6E8A-4147-A177-3AD203B41FA5}">
                      <a16:colId xmlns:a16="http://schemas.microsoft.com/office/drawing/2014/main" val="743460303"/>
                    </a:ext>
                  </a:extLst>
                </a:gridCol>
              </a:tblGrid>
              <a:tr h="365760">
                <a:tc>
                  <a:txBody>
                    <a:bodyPr/>
                    <a:lstStyle/>
                    <a:p>
                      <a:pPr>
                        <a:spcAft>
                          <a:spcPts val="0"/>
                        </a:spcAft>
                      </a:pPr>
                      <a:r>
                        <a:rPr lang="en-GB" sz="1200">
                          <a:effectLst/>
                        </a:rPr>
                        <a:t>9</a:t>
                      </a:r>
                      <a:endParaRPr lang="en-GB"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en-GB" sz="1200" dirty="0">
                          <a:effectLst/>
                        </a:rPr>
                        <a:t>255</a:t>
                      </a:r>
                      <a:endParaRPr lang="en-GB"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605720063"/>
                  </a:ext>
                </a:extLst>
              </a:tr>
            </a:tbl>
          </a:graphicData>
        </a:graphic>
      </p:graphicFrame>
    </p:spTree>
    <p:extLst>
      <p:ext uri="{BB962C8B-B14F-4D97-AF65-F5344CB8AC3E}">
        <p14:creationId xmlns:p14="http://schemas.microsoft.com/office/powerpoint/2010/main" val="4332536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F9AC65-89B1-40EF-9103-FB61E1774C52}"/>
              </a:ext>
            </a:extLst>
          </p:cNvPr>
          <p:cNvSpPr>
            <a:spLocks noGrp="1"/>
          </p:cNvSpPr>
          <p:nvPr>
            <p:ph type="title"/>
          </p:nvPr>
        </p:nvSpPr>
        <p:spPr/>
        <p:txBody>
          <a:bodyPr/>
          <a:lstStyle/>
          <a:p>
            <a:r>
              <a:rPr lang="en-GB" dirty="0"/>
              <a:t>GIFF - Lempel </a:t>
            </a:r>
            <a:r>
              <a:rPr lang="en-GB" dirty="0" err="1"/>
              <a:t>Ziv</a:t>
            </a:r>
            <a:r>
              <a:rPr lang="en-GB" dirty="0"/>
              <a:t> Welch (LZW)</a:t>
            </a:r>
          </a:p>
        </p:txBody>
      </p:sp>
      <p:sp>
        <p:nvSpPr>
          <p:cNvPr id="3" name="Content Placeholder 2">
            <a:extLst>
              <a:ext uri="{FF2B5EF4-FFF2-40B4-BE49-F238E27FC236}">
                <a16:creationId xmlns:a16="http://schemas.microsoft.com/office/drawing/2014/main" id="{BA35C479-232D-4472-BD9A-AEA60B849D72}"/>
              </a:ext>
            </a:extLst>
          </p:cNvPr>
          <p:cNvSpPr>
            <a:spLocks noGrp="1"/>
          </p:cNvSpPr>
          <p:nvPr>
            <p:ph idx="1"/>
          </p:nvPr>
        </p:nvSpPr>
        <p:spPr/>
        <p:txBody>
          <a:bodyPr/>
          <a:lstStyle/>
          <a:p>
            <a:r>
              <a:rPr lang="en-GB" dirty="0"/>
              <a:t>It was the best of times, </a:t>
            </a:r>
            <a:r>
              <a:rPr lang="en-GB" u="sng" dirty="0"/>
              <a:t>it was the </a:t>
            </a:r>
            <a:r>
              <a:rPr lang="en-GB" dirty="0"/>
              <a:t>worst of times, </a:t>
            </a:r>
            <a:r>
              <a:rPr lang="en-GB" u="sng" dirty="0"/>
              <a:t>it was the </a:t>
            </a:r>
            <a:r>
              <a:rPr lang="en-GB" dirty="0"/>
              <a:t>age of wisdom, </a:t>
            </a:r>
            <a:r>
              <a:rPr lang="en-GB" u="sng" dirty="0"/>
              <a:t>it was the </a:t>
            </a:r>
            <a:r>
              <a:rPr lang="en-GB" dirty="0"/>
              <a:t>age of foolishness, </a:t>
            </a:r>
            <a:r>
              <a:rPr lang="en-GB" u="sng" dirty="0"/>
              <a:t>it was the </a:t>
            </a:r>
            <a:r>
              <a:rPr lang="en-GB" dirty="0"/>
              <a:t>epoch of belief, </a:t>
            </a:r>
            <a:r>
              <a:rPr lang="en-GB" u="sng" dirty="0"/>
              <a:t>it was the </a:t>
            </a:r>
            <a:r>
              <a:rPr lang="en-GB" dirty="0"/>
              <a:t>epoch of incredulity, </a:t>
            </a:r>
            <a:r>
              <a:rPr lang="en-GB" u="sng" dirty="0"/>
              <a:t>it was the </a:t>
            </a:r>
            <a:r>
              <a:rPr lang="en-GB" dirty="0"/>
              <a:t>season of Light, </a:t>
            </a:r>
            <a:r>
              <a:rPr lang="en-GB" u="sng" dirty="0"/>
              <a:t>it was the </a:t>
            </a:r>
            <a:r>
              <a:rPr lang="en-GB" dirty="0"/>
              <a:t>season of Darkness, </a:t>
            </a:r>
            <a:r>
              <a:rPr lang="en-GB" u="sng" dirty="0"/>
              <a:t>it was the </a:t>
            </a:r>
            <a:r>
              <a:rPr lang="en-GB" dirty="0"/>
              <a:t>spring of hope, </a:t>
            </a:r>
            <a:r>
              <a:rPr lang="en-GB" u="sng" dirty="0"/>
              <a:t>it was the </a:t>
            </a:r>
            <a:r>
              <a:rPr lang="en-GB" dirty="0"/>
              <a:t>winter of despair, we had everything before us, we had nothing before us, we were all going direct to Heaven, we were all going direct the other way--in short, the period was so far like the present period, that some of its noisiest authorities insisted on its being received, for good or for evil, in the superlative degree of comparison only.</a:t>
            </a:r>
          </a:p>
          <a:p>
            <a:endParaRPr lang="en-GB" dirty="0"/>
          </a:p>
        </p:txBody>
      </p:sp>
    </p:spTree>
    <p:extLst>
      <p:ext uri="{BB962C8B-B14F-4D97-AF65-F5344CB8AC3E}">
        <p14:creationId xmlns:p14="http://schemas.microsoft.com/office/powerpoint/2010/main" val="42611725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AB5FAF-FE7D-4C1C-8ABD-A92B1E873E20}"/>
              </a:ext>
            </a:extLst>
          </p:cNvPr>
          <p:cNvSpPr>
            <a:spLocks noGrp="1"/>
          </p:cNvSpPr>
          <p:nvPr>
            <p:ph type="title"/>
          </p:nvPr>
        </p:nvSpPr>
        <p:spPr/>
        <p:txBody>
          <a:bodyPr/>
          <a:lstStyle/>
          <a:p>
            <a:r>
              <a:rPr lang="en-GB" dirty="0"/>
              <a:t>JPEG Compression - lossy</a:t>
            </a:r>
          </a:p>
        </p:txBody>
      </p:sp>
      <p:sp>
        <p:nvSpPr>
          <p:cNvPr id="3" name="Content Placeholder 2">
            <a:extLst>
              <a:ext uri="{FF2B5EF4-FFF2-40B4-BE49-F238E27FC236}">
                <a16:creationId xmlns:a16="http://schemas.microsoft.com/office/drawing/2014/main" id="{17EA676B-F452-4205-BD5E-BCFD1986BD06}"/>
              </a:ext>
            </a:extLst>
          </p:cNvPr>
          <p:cNvSpPr>
            <a:spLocks noGrp="1"/>
          </p:cNvSpPr>
          <p:nvPr>
            <p:ph idx="1"/>
          </p:nvPr>
        </p:nvSpPr>
        <p:spPr/>
        <p:txBody>
          <a:bodyPr/>
          <a:lstStyle/>
          <a:p>
            <a:r>
              <a:rPr lang="en-GB" dirty="0"/>
              <a:t>The system stores a complete black and white version of the image and most of its colour information</a:t>
            </a:r>
          </a:p>
          <a:p>
            <a:r>
              <a:rPr lang="en-GB" dirty="0"/>
              <a:t>Human eye can’t tell</a:t>
            </a:r>
          </a:p>
          <a:p>
            <a:endParaRPr lang="en-GB" dirty="0"/>
          </a:p>
          <a:p>
            <a:endParaRPr lang="en-GB" dirty="0"/>
          </a:p>
        </p:txBody>
      </p:sp>
    </p:spTree>
    <p:extLst>
      <p:ext uri="{BB962C8B-B14F-4D97-AF65-F5344CB8AC3E}">
        <p14:creationId xmlns:p14="http://schemas.microsoft.com/office/powerpoint/2010/main" val="92042358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me1">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extLst>
    <a:ext uri="{05A4C25C-085E-4340-85A3-A5531E510DB2}">
      <thm15:themeFamily xmlns:thm15="http://schemas.microsoft.com/office/thememl/2012/main" name="Theme1" id="{856AA49F-8EAF-4EB2-B0A8-51E2EDEF8878}" vid="{C8FBF764-E06E-4B73-B708-4C43A5A75F8E}"/>
    </a:ext>
  </a:extLst>
</a:theme>
</file>

<file path=ppt/theme/themeOverride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Theme1</Template>
  <TotalTime>13</TotalTime>
  <Words>251</Words>
  <Application>Microsoft Office PowerPoint</Application>
  <PresentationFormat>Widescreen</PresentationFormat>
  <Paragraphs>37</Paragraphs>
  <Slides>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Constantia</vt:lpstr>
      <vt:lpstr>Times New Roman</vt:lpstr>
      <vt:lpstr>Wingdings 2</vt:lpstr>
      <vt:lpstr>Theme1</vt:lpstr>
      <vt:lpstr>Compression</vt:lpstr>
      <vt:lpstr>Compression</vt:lpstr>
      <vt:lpstr>Why do we care?</vt:lpstr>
      <vt:lpstr>Is it Faster?</vt:lpstr>
      <vt:lpstr>What about quality?</vt:lpstr>
      <vt:lpstr>What about precision?</vt:lpstr>
      <vt:lpstr>Compression in BMP Files (RLE)</vt:lpstr>
      <vt:lpstr>GIFF - Lempel Ziv Welch (LZW)</vt:lpstr>
      <vt:lpstr>JPEG Compression - lossy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Compression</dc:title>
  <dc:creator>Matthew Dean</dc:creator>
  <cp:lastModifiedBy>Matthew Dean</cp:lastModifiedBy>
  <cp:revision>2</cp:revision>
  <dcterms:created xsi:type="dcterms:W3CDTF">2020-10-30T12:31:45Z</dcterms:created>
  <dcterms:modified xsi:type="dcterms:W3CDTF">2020-10-30T12:45:00Z</dcterms:modified>
</cp:coreProperties>
</file>